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93057" autoAdjust="0"/>
  </p:normalViewPr>
  <p:slideViewPr>
    <p:cSldViewPr snapToGrid="0">
      <p:cViewPr varScale="1">
        <p:scale>
          <a:sx n="92" d="100"/>
          <a:sy n="92" d="100"/>
        </p:scale>
        <p:origin x="111"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sh m" userId="2964946711054686" providerId="LiveId" clId="{00B38AAB-13A0-463E-B1EF-FBF234768A0F}"/>
    <pc:docChg chg="custSel modSld modMainMaster">
      <pc:chgData name="nesh m" userId="2964946711054686" providerId="LiveId" clId="{00B38AAB-13A0-463E-B1EF-FBF234768A0F}" dt="2025-09-29T14:00:21.734" v="381" actId="12100"/>
      <pc:docMkLst>
        <pc:docMk/>
      </pc:docMkLst>
      <pc:sldChg chg="addSp modSp mod modTransition">
        <pc:chgData name="nesh m" userId="2964946711054686" providerId="LiveId" clId="{00B38AAB-13A0-463E-B1EF-FBF234768A0F}" dt="2025-09-29T13:56:53.445" v="365"/>
        <pc:sldMkLst>
          <pc:docMk/>
          <pc:sldMk cId="543847675" sldId="256"/>
        </pc:sldMkLst>
        <pc:spChg chg="mod">
          <ac:chgData name="nesh m" userId="2964946711054686" providerId="LiveId" clId="{00B38AAB-13A0-463E-B1EF-FBF234768A0F}" dt="2025-09-29T13:38:46.812" v="296" actId="1076"/>
          <ac:spMkLst>
            <pc:docMk/>
            <pc:sldMk cId="543847675" sldId="256"/>
            <ac:spMk id="2" creationId="{4313D4E0-B7A7-17E6-CCF6-64F00A7EB4DA}"/>
          </ac:spMkLst>
        </pc:spChg>
        <pc:spChg chg="mod">
          <ac:chgData name="nesh m" userId="2964946711054686" providerId="LiveId" clId="{00B38AAB-13A0-463E-B1EF-FBF234768A0F}" dt="2025-09-29T13:39:12.779" v="298" actId="1076"/>
          <ac:spMkLst>
            <pc:docMk/>
            <pc:sldMk cId="543847675" sldId="256"/>
            <ac:spMk id="3" creationId="{5AE0C6F0-8AA7-9BD3-C334-A312A3F2EC77}"/>
          </ac:spMkLst>
        </pc:spChg>
        <pc:picChg chg="add mod ord">
          <ac:chgData name="nesh m" userId="2964946711054686" providerId="LiveId" clId="{00B38AAB-13A0-463E-B1EF-FBF234768A0F}" dt="2025-09-29T13:38:54.414" v="297" actId="1076"/>
          <ac:picMkLst>
            <pc:docMk/>
            <pc:sldMk cId="543847675" sldId="256"/>
            <ac:picMk id="5" creationId="{960655B2-1498-1622-0825-D36E8F89D9DD}"/>
          </ac:picMkLst>
        </pc:picChg>
      </pc:sldChg>
      <pc:sldChg chg="addSp delSp modSp mod modTransition modNotesTx">
        <pc:chgData name="nesh m" userId="2964946711054686" providerId="LiveId" clId="{00B38AAB-13A0-463E-B1EF-FBF234768A0F}" dt="2025-09-29T13:57:01.195" v="366"/>
        <pc:sldMkLst>
          <pc:docMk/>
          <pc:sldMk cId="3991339636" sldId="257"/>
        </pc:sldMkLst>
        <pc:spChg chg="del mod">
          <ac:chgData name="nesh m" userId="2964946711054686" providerId="LiveId" clId="{00B38AAB-13A0-463E-B1EF-FBF234768A0F}" dt="2025-09-29T13:32:54.450" v="272" actId="12084"/>
          <ac:spMkLst>
            <pc:docMk/>
            <pc:sldMk cId="3991339636" sldId="257"/>
            <ac:spMk id="2" creationId="{A7944471-86BA-9589-1473-0D63BA0E3C86}"/>
          </ac:spMkLst>
        </pc:spChg>
        <pc:spChg chg="del mod">
          <ac:chgData name="nesh m" userId="2964946711054686" providerId="LiveId" clId="{00B38AAB-13A0-463E-B1EF-FBF234768A0F}" dt="2025-09-29T13:32:44.604" v="270" actId="12084"/>
          <ac:spMkLst>
            <pc:docMk/>
            <pc:sldMk cId="3991339636" sldId="257"/>
            <ac:spMk id="3" creationId="{77F2D2FA-5138-076D-2921-2A61BE97C467}"/>
          </ac:spMkLst>
        </pc:spChg>
        <pc:graphicFrameChg chg="add mod">
          <ac:chgData name="nesh m" userId="2964946711054686" providerId="LiveId" clId="{00B38AAB-13A0-463E-B1EF-FBF234768A0F}" dt="2025-09-29T13:34:19.649" v="282"/>
          <ac:graphicFrameMkLst>
            <pc:docMk/>
            <pc:sldMk cId="3991339636" sldId="257"/>
            <ac:graphicFrameMk id="4" creationId="{7DBB5B2A-F92A-38CD-BC5A-8F7E91AA510B}"/>
          </ac:graphicFrameMkLst>
        </pc:graphicFrameChg>
        <pc:graphicFrameChg chg="add mod">
          <ac:chgData name="nesh m" userId="2964946711054686" providerId="LiveId" clId="{00B38AAB-13A0-463E-B1EF-FBF234768A0F}" dt="2025-09-29T13:33:01.432" v="274" actId="12269"/>
          <ac:graphicFrameMkLst>
            <pc:docMk/>
            <pc:sldMk cId="3991339636" sldId="257"/>
            <ac:graphicFrameMk id="5" creationId="{8809E0AA-3736-7C05-463D-8E71CA64BBAD}"/>
          </ac:graphicFrameMkLst>
        </pc:graphicFrameChg>
        <pc:picChg chg="add mod ord">
          <ac:chgData name="nesh m" userId="2964946711054686" providerId="LiveId" clId="{00B38AAB-13A0-463E-B1EF-FBF234768A0F}" dt="2025-09-29T13:49:45.527" v="324" actId="1076"/>
          <ac:picMkLst>
            <pc:docMk/>
            <pc:sldMk cId="3991339636" sldId="257"/>
            <ac:picMk id="7" creationId="{8C155E09-D998-A471-DBA3-543D274C2BBE}"/>
          </ac:picMkLst>
        </pc:picChg>
      </pc:sldChg>
      <pc:sldChg chg="addSp delSp modSp modTransition">
        <pc:chgData name="nesh m" userId="2964946711054686" providerId="LiveId" clId="{00B38AAB-13A0-463E-B1EF-FBF234768A0F}" dt="2025-09-29T14:00:21.734" v="381" actId="12100"/>
        <pc:sldMkLst>
          <pc:docMk/>
          <pc:sldMk cId="3172058153" sldId="258"/>
        </pc:sldMkLst>
        <pc:spChg chg="del mod">
          <ac:chgData name="nesh m" userId="2964946711054686" providerId="LiveId" clId="{00B38AAB-13A0-463E-B1EF-FBF234768A0F}" dt="2025-09-29T13:32:14.829" v="267" actId="12084"/>
          <ac:spMkLst>
            <pc:docMk/>
            <pc:sldMk cId="3172058153" sldId="258"/>
            <ac:spMk id="2" creationId="{CF995D02-C273-A41E-9E16-F48B29E73E39}"/>
          </ac:spMkLst>
        </pc:spChg>
        <pc:spChg chg="del mod">
          <ac:chgData name="nesh m" userId="2964946711054686" providerId="LiveId" clId="{00B38AAB-13A0-463E-B1EF-FBF234768A0F}" dt="2025-09-29T13:31:55.293" v="263" actId="12084"/>
          <ac:spMkLst>
            <pc:docMk/>
            <pc:sldMk cId="3172058153" sldId="258"/>
            <ac:spMk id="3" creationId="{2674FF8C-6B7E-E48A-2930-A7F14221FEF0}"/>
          </ac:spMkLst>
        </pc:spChg>
        <pc:graphicFrameChg chg="add mod">
          <ac:chgData name="nesh m" userId="2964946711054686" providerId="LiveId" clId="{00B38AAB-13A0-463E-B1EF-FBF234768A0F}" dt="2025-09-29T14:00:21.734" v="381" actId="12100"/>
          <ac:graphicFrameMkLst>
            <pc:docMk/>
            <pc:sldMk cId="3172058153" sldId="258"/>
            <ac:graphicFrameMk id="4" creationId="{6DB571EB-701A-258B-33AA-9026136D8D5C}"/>
          </ac:graphicFrameMkLst>
        </pc:graphicFrameChg>
        <pc:graphicFrameChg chg="add mod">
          <ac:chgData name="nesh m" userId="2964946711054686" providerId="LiveId" clId="{00B38AAB-13A0-463E-B1EF-FBF234768A0F}" dt="2025-09-29T13:32:24.642" v="269" actId="12269"/>
          <ac:graphicFrameMkLst>
            <pc:docMk/>
            <pc:sldMk cId="3172058153" sldId="258"/>
            <ac:graphicFrameMk id="5" creationId="{663FD0BE-F991-7EBC-5764-26304AD71BFE}"/>
          </ac:graphicFrameMkLst>
        </pc:graphicFrameChg>
      </pc:sldChg>
      <pc:sldChg chg="addSp delSp modSp mod modTransition modNotesTx">
        <pc:chgData name="nesh m" userId="2964946711054686" providerId="LiveId" clId="{00B38AAB-13A0-463E-B1EF-FBF234768A0F}" dt="2025-09-29T13:57:11.966" v="368"/>
        <pc:sldMkLst>
          <pc:docMk/>
          <pc:sldMk cId="2203739380" sldId="259"/>
        </pc:sldMkLst>
        <pc:spChg chg="del mod">
          <ac:chgData name="nesh m" userId="2964946711054686" providerId="LiveId" clId="{00B38AAB-13A0-463E-B1EF-FBF234768A0F}" dt="2025-09-29T13:31:21.549" v="260" actId="12084"/>
          <ac:spMkLst>
            <pc:docMk/>
            <pc:sldMk cId="2203739380" sldId="259"/>
            <ac:spMk id="2" creationId="{29EEC7E4-2F17-A9F7-85F4-51EC0448E72B}"/>
          </ac:spMkLst>
        </pc:spChg>
        <pc:spChg chg="del mod">
          <ac:chgData name="nesh m" userId="2964946711054686" providerId="LiveId" clId="{00B38AAB-13A0-463E-B1EF-FBF234768A0F}" dt="2025-09-29T13:31:07.330" v="258" actId="12084"/>
          <ac:spMkLst>
            <pc:docMk/>
            <pc:sldMk cId="2203739380" sldId="259"/>
            <ac:spMk id="3" creationId="{3F03F3D3-B31D-9CC1-AA2C-BF2AA4389F35}"/>
          </ac:spMkLst>
        </pc:spChg>
        <pc:graphicFrameChg chg="add mod modGraphic">
          <ac:chgData name="nesh m" userId="2964946711054686" providerId="LiveId" clId="{00B38AAB-13A0-463E-B1EF-FBF234768A0F}" dt="2025-09-29T13:41:39.262" v="308" actId="207"/>
          <ac:graphicFrameMkLst>
            <pc:docMk/>
            <pc:sldMk cId="2203739380" sldId="259"/>
            <ac:graphicFrameMk id="4" creationId="{D9ADBFBF-95B4-217C-0CAC-E5C8A48AA69F}"/>
          </ac:graphicFrameMkLst>
        </pc:graphicFrameChg>
        <pc:graphicFrameChg chg="add mod">
          <ac:chgData name="nesh m" userId="2964946711054686" providerId="LiveId" clId="{00B38AAB-13A0-463E-B1EF-FBF234768A0F}" dt="2025-09-29T13:31:31.896" v="262" actId="12269"/>
          <ac:graphicFrameMkLst>
            <pc:docMk/>
            <pc:sldMk cId="2203739380" sldId="259"/>
            <ac:graphicFrameMk id="5" creationId="{170AE625-47EB-F7FA-429C-A4BEB904A52F}"/>
          </ac:graphicFrameMkLst>
        </pc:graphicFrameChg>
        <pc:graphicFrameChg chg="add mod">
          <ac:chgData name="nesh m" userId="2964946711054686" providerId="LiveId" clId="{00B38AAB-13A0-463E-B1EF-FBF234768A0F}" dt="2025-09-29T13:40:21.454" v="299"/>
          <ac:graphicFrameMkLst>
            <pc:docMk/>
            <pc:sldMk cId="2203739380" sldId="259"/>
            <ac:graphicFrameMk id="6" creationId="{86AC3063-E2AC-ACF0-F911-2E2DE5420C47}"/>
          </ac:graphicFrameMkLst>
        </pc:graphicFrameChg>
        <pc:picChg chg="add mod">
          <ac:chgData name="nesh m" userId="2964946711054686" providerId="LiveId" clId="{00B38AAB-13A0-463E-B1EF-FBF234768A0F}" dt="2025-09-29T13:41:26.028" v="307" actId="1076"/>
          <ac:picMkLst>
            <pc:docMk/>
            <pc:sldMk cId="2203739380" sldId="259"/>
            <ac:picMk id="8" creationId="{5E519225-830E-877B-82BC-03752C0A009E}"/>
          </ac:picMkLst>
        </pc:picChg>
      </pc:sldChg>
      <pc:sldChg chg="addSp delSp modSp modTransition">
        <pc:chgData name="nesh m" userId="2964946711054686" providerId="LiveId" clId="{00B38AAB-13A0-463E-B1EF-FBF234768A0F}" dt="2025-09-29T13:57:16.502" v="369"/>
        <pc:sldMkLst>
          <pc:docMk/>
          <pc:sldMk cId="1011750192" sldId="260"/>
        </pc:sldMkLst>
        <pc:spChg chg="del mod">
          <ac:chgData name="nesh m" userId="2964946711054686" providerId="LiveId" clId="{00B38AAB-13A0-463E-B1EF-FBF234768A0F}" dt="2025-09-29T13:30:41.616" v="255" actId="12084"/>
          <ac:spMkLst>
            <pc:docMk/>
            <pc:sldMk cId="1011750192" sldId="260"/>
            <ac:spMk id="2" creationId="{A7C5CA3C-9197-0001-EA4F-9670BD68060E}"/>
          </ac:spMkLst>
        </pc:spChg>
        <pc:spChg chg="del mod">
          <ac:chgData name="nesh m" userId="2964946711054686" providerId="LiveId" clId="{00B38AAB-13A0-463E-B1EF-FBF234768A0F}" dt="2025-09-29T13:30:30.575" v="253" actId="12084"/>
          <ac:spMkLst>
            <pc:docMk/>
            <pc:sldMk cId="1011750192" sldId="260"/>
            <ac:spMk id="3" creationId="{8D9B5B9C-033C-F074-7572-11E199466F39}"/>
          </ac:spMkLst>
        </pc:spChg>
        <pc:graphicFrameChg chg="add mod">
          <ac:chgData name="nesh m" userId="2964946711054686" providerId="LiveId" clId="{00B38AAB-13A0-463E-B1EF-FBF234768A0F}" dt="2025-09-29T13:34:19.649" v="282"/>
          <ac:graphicFrameMkLst>
            <pc:docMk/>
            <pc:sldMk cId="1011750192" sldId="260"/>
            <ac:graphicFrameMk id="4" creationId="{95F5D058-57D2-9B43-CAD9-3E376714A8B1}"/>
          </ac:graphicFrameMkLst>
        </pc:graphicFrameChg>
        <pc:graphicFrameChg chg="add mod">
          <ac:chgData name="nesh m" userId="2964946711054686" providerId="LiveId" clId="{00B38AAB-13A0-463E-B1EF-FBF234768A0F}" dt="2025-09-29T13:30:51.959" v="257" actId="12269"/>
          <ac:graphicFrameMkLst>
            <pc:docMk/>
            <pc:sldMk cId="1011750192" sldId="260"/>
            <ac:graphicFrameMk id="5" creationId="{3A4E16FF-03FC-CA30-43E1-EF40E34DA6EE}"/>
          </ac:graphicFrameMkLst>
        </pc:graphicFrameChg>
      </pc:sldChg>
      <pc:sldChg chg="addSp delSp modSp mod modTransition modNotesTx">
        <pc:chgData name="nesh m" userId="2964946711054686" providerId="LiveId" clId="{00B38AAB-13A0-463E-B1EF-FBF234768A0F}" dt="2025-09-29T13:57:25.634" v="370"/>
        <pc:sldMkLst>
          <pc:docMk/>
          <pc:sldMk cId="692690330" sldId="261"/>
        </pc:sldMkLst>
        <pc:spChg chg="del mod">
          <ac:chgData name="nesh m" userId="2964946711054686" providerId="LiveId" clId="{00B38AAB-13A0-463E-B1EF-FBF234768A0F}" dt="2025-09-29T13:30:01.002" v="250" actId="12084"/>
          <ac:spMkLst>
            <pc:docMk/>
            <pc:sldMk cId="692690330" sldId="261"/>
            <ac:spMk id="2" creationId="{5705B28A-8C47-D2C9-3144-23893845B270}"/>
          </ac:spMkLst>
        </pc:spChg>
        <pc:spChg chg="del mod">
          <ac:chgData name="nesh m" userId="2964946711054686" providerId="LiveId" clId="{00B38AAB-13A0-463E-B1EF-FBF234768A0F}" dt="2025-09-29T13:29:48.318" v="247" actId="12084"/>
          <ac:spMkLst>
            <pc:docMk/>
            <pc:sldMk cId="692690330" sldId="261"/>
            <ac:spMk id="3" creationId="{68E9ADFA-B9EB-7B42-B7A0-2AD75F7493F7}"/>
          </ac:spMkLst>
        </pc:spChg>
        <pc:graphicFrameChg chg="add mod">
          <ac:chgData name="nesh m" userId="2964946711054686" providerId="LiveId" clId="{00B38AAB-13A0-463E-B1EF-FBF234768A0F}" dt="2025-09-29T13:34:19.649" v="282"/>
          <ac:graphicFrameMkLst>
            <pc:docMk/>
            <pc:sldMk cId="692690330" sldId="261"/>
            <ac:graphicFrameMk id="4" creationId="{3D272A65-15A8-7654-E77F-820622C923E7}"/>
          </ac:graphicFrameMkLst>
        </pc:graphicFrameChg>
        <pc:graphicFrameChg chg="add mod">
          <ac:chgData name="nesh m" userId="2964946711054686" providerId="LiveId" clId="{00B38AAB-13A0-463E-B1EF-FBF234768A0F}" dt="2025-09-29T13:30:07.717" v="252" actId="12269"/>
          <ac:graphicFrameMkLst>
            <pc:docMk/>
            <pc:sldMk cId="692690330" sldId="261"/>
            <ac:graphicFrameMk id="5" creationId="{53DBEA3E-2FEA-C347-32F2-C8E55A91EE16}"/>
          </ac:graphicFrameMkLst>
        </pc:graphicFrameChg>
        <pc:picChg chg="add mod ord">
          <ac:chgData name="nesh m" userId="2964946711054686" providerId="LiveId" clId="{00B38AAB-13A0-463E-B1EF-FBF234768A0F}" dt="2025-09-29T13:47:43.846" v="320" actId="14100"/>
          <ac:picMkLst>
            <pc:docMk/>
            <pc:sldMk cId="692690330" sldId="261"/>
            <ac:picMk id="7" creationId="{A7D4FB83-3AC5-8ACC-08B3-EDBAE6157891}"/>
          </ac:picMkLst>
        </pc:picChg>
      </pc:sldChg>
      <pc:sldChg chg="addSp delSp modSp modTransition modNotesTx">
        <pc:chgData name="nesh m" userId="2964946711054686" providerId="LiveId" clId="{00B38AAB-13A0-463E-B1EF-FBF234768A0F}" dt="2025-09-29T13:57:30.156" v="371"/>
        <pc:sldMkLst>
          <pc:docMk/>
          <pc:sldMk cId="3449085102" sldId="262"/>
        </pc:sldMkLst>
        <pc:spChg chg="del mod">
          <ac:chgData name="nesh m" userId="2964946711054686" providerId="LiveId" clId="{00B38AAB-13A0-463E-B1EF-FBF234768A0F}" dt="2025-09-29T13:29:25.662" v="244" actId="12084"/>
          <ac:spMkLst>
            <pc:docMk/>
            <pc:sldMk cId="3449085102" sldId="262"/>
            <ac:spMk id="2" creationId="{45E6BA78-3CBE-277C-BD77-64EB58BC38A6}"/>
          </ac:spMkLst>
        </pc:spChg>
        <pc:spChg chg="del mod">
          <ac:chgData name="nesh m" userId="2964946711054686" providerId="LiveId" clId="{00B38AAB-13A0-463E-B1EF-FBF234768A0F}" dt="2025-09-29T13:28:49.244" v="240" actId="12084"/>
          <ac:spMkLst>
            <pc:docMk/>
            <pc:sldMk cId="3449085102" sldId="262"/>
            <ac:spMk id="3" creationId="{76205AF1-2BA3-791F-79A0-4997592EE7B5}"/>
          </ac:spMkLst>
        </pc:spChg>
        <pc:graphicFrameChg chg="add mod">
          <ac:chgData name="nesh m" userId="2964946711054686" providerId="LiveId" clId="{00B38AAB-13A0-463E-B1EF-FBF234768A0F}" dt="2025-09-29T13:34:19.649" v="282"/>
          <ac:graphicFrameMkLst>
            <pc:docMk/>
            <pc:sldMk cId="3449085102" sldId="262"/>
            <ac:graphicFrameMk id="4" creationId="{08A297FF-658B-94E9-694F-C23A0A9C46DC}"/>
          </ac:graphicFrameMkLst>
        </pc:graphicFrameChg>
        <pc:graphicFrameChg chg="add mod">
          <ac:chgData name="nesh m" userId="2964946711054686" providerId="LiveId" clId="{00B38AAB-13A0-463E-B1EF-FBF234768A0F}" dt="2025-09-29T13:29:37.188" v="246" actId="12269"/>
          <ac:graphicFrameMkLst>
            <pc:docMk/>
            <pc:sldMk cId="3449085102" sldId="262"/>
            <ac:graphicFrameMk id="5" creationId="{1C265FB7-0F95-F760-3385-12FC4C962CB5}"/>
          </ac:graphicFrameMkLst>
        </pc:graphicFrameChg>
      </pc:sldChg>
      <pc:sldChg chg="addSp delSp modSp modTransition modNotesTx">
        <pc:chgData name="nesh m" userId="2964946711054686" providerId="LiveId" clId="{00B38AAB-13A0-463E-B1EF-FBF234768A0F}" dt="2025-09-29T13:57:41.592" v="372"/>
        <pc:sldMkLst>
          <pc:docMk/>
          <pc:sldMk cId="123865032" sldId="263"/>
        </pc:sldMkLst>
        <pc:spChg chg="del mod">
          <ac:chgData name="nesh m" userId="2964946711054686" providerId="LiveId" clId="{00B38AAB-13A0-463E-B1EF-FBF234768A0F}" dt="2025-09-29T13:28:27.494" v="237" actId="12084"/>
          <ac:spMkLst>
            <pc:docMk/>
            <pc:sldMk cId="123865032" sldId="263"/>
            <ac:spMk id="2" creationId="{1B6B4549-F8C9-2978-1766-DC5BE192DFE7}"/>
          </ac:spMkLst>
        </pc:spChg>
        <pc:spChg chg="del mod">
          <ac:chgData name="nesh m" userId="2964946711054686" providerId="LiveId" clId="{00B38AAB-13A0-463E-B1EF-FBF234768A0F}" dt="2025-09-29T13:28:17.406" v="235" actId="12084"/>
          <ac:spMkLst>
            <pc:docMk/>
            <pc:sldMk cId="123865032" sldId="263"/>
            <ac:spMk id="3" creationId="{06B27F74-A1D9-C027-EB91-2E63C7C80691}"/>
          </ac:spMkLst>
        </pc:spChg>
        <pc:graphicFrameChg chg="add mod">
          <ac:chgData name="nesh m" userId="2964946711054686" providerId="LiveId" clId="{00B38AAB-13A0-463E-B1EF-FBF234768A0F}" dt="2025-09-29T13:35:15.519" v="286"/>
          <ac:graphicFrameMkLst>
            <pc:docMk/>
            <pc:sldMk cId="123865032" sldId="263"/>
            <ac:graphicFrameMk id="4" creationId="{858A71BF-A9A9-EF7E-5221-3562A9EFCD06}"/>
          </ac:graphicFrameMkLst>
        </pc:graphicFrameChg>
        <pc:graphicFrameChg chg="add mod">
          <ac:chgData name="nesh m" userId="2964946711054686" providerId="LiveId" clId="{00B38AAB-13A0-463E-B1EF-FBF234768A0F}" dt="2025-09-29T13:28:37.477" v="239" actId="12269"/>
          <ac:graphicFrameMkLst>
            <pc:docMk/>
            <pc:sldMk cId="123865032" sldId="263"/>
            <ac:graphicFrameMk id="5" creationId="{A4B73E31-F713-C50A-251D-8AE143237BD6}"/>
          </ac:graphicFrameMkLst>
        </pc:graphicFrameChg>
      </pc:sldChg>
      <pc:sldChg chg="addSp delSp modSp mod modTransition modNotesTx">
        <pc:chgData name="nesh m" userId="2964946711054686" providerId="LiveId" clId="{00B38AAB-13A0-463E-B1EF-FBF234768A0F}" dt="2025-09-29T13:58:03.642" v="374"/>
        <pc:sldMkLst>
          <pc:docMk/>
          <pc:sldMk cId="1930229957" sldId="264"/>
        </pc:sldMkLst>
        <pc:spChg chg="del mod">
          <ac:chgData name="nesh m" userId="2964946711054686" providerId="LiveId" clId="{00B38AAB-13A0-463E-B1EF-FBF234768A0F}" dt="2025-09-29T13:33:41.614" v="277" actId="12084"/>
          <ac:spMkLst>
            <pc:docMk/>
            <pc:sldMk cId="1930229957" sldId="264"/>
            <ac:spMk id="2" creationId="{30E76D90-2106-CAF3-7F9B-842B874348AC}"/>
          </ac:spMkLst>
        </pc:spChg>
        <pc:spChg chg="del mod">
          <ac:chgData name="nesh m" userId="2964946711054686" providerId="LiveId" clId="{00B38AAB-13A0-463E-B1EF-FBF234768A0F}" dt="2025-09-29T13:27:44.259" v="232" actId="12084"/>
          <ac:spMkLst>
            <pc:docMk/>
            <pc:sldMk cId="1930229957" sldId="264"/>
            <ac:spMk id="3" creationId="{0DAC8894-E14A-3E4D-EE94-CD6241467F03}"/>
          </ac:spMkLst>
        </pc:spChg>
        <pc:graphicFrameChg chg="add mod">
          <ac:chgData name="nesh m" userId="2964946711054686" providerId="LiveId" clId="{00B38AAB-13A0-463E-B1EF-FBF234768A0F}" dt="2025-09-29T13:44:57.751" v="313" actId="1076"/>
          <ac:graphicFrameMkLst>
            <pc:docMk/>
            <pc:sldMk cId="1930229957" sldId="264"/>
            <ac:graphicFrameMk id="4" creationId="{5833804F-54BC-7F78-5AE5-CBB28142F316}"/>
          </ac:graphicFrameMkLst>
        </pc:graphicFrameChg>
        <pc:graphicFrameChg chg="add mod">
          <ac:chgData name="nesh m" userId="2964946711054686" providerId="LiveId" clId="{00B38AAB-13A0-463E-B1EF-FBF234768A0F}" dt="2025-09-29T13:33:53.778" v="281" actId="12269"/>
          <ac:graphicFrameMkLst>
            <pc:docMk/>
            <pc:sldMk cId="1930229957" sldId="264"/>
            <ac:graphicFrameMk id="5" creationId="{CB831533-16AA-F864-DF54-A3802E54FE0D}"/>
          </ac:graphicFrameMkLst>
        </pc:graphicFrameChg>
        <pc:picChg chg="add mod ord">
          <ac:chgData name="nesh m" userId="2964946711054686" providerId="LiveId" clId="{00B38AAB-13A0-463E-B1EF-FBF234768A0F}" dt="2025-09-29T13:45:15.345" v="316" actId="1076"/>
          <ac:picMkLst>
            <pc:docMk/>
            <pc:sldMk cId="1930229957" sldId="264"/>
            <ac:picMk id="7" creationId="{76AC6F51-C423-FA5A-0742-7B92E59774A3}"/>
          </ac:picMkLst>
        </pc:picChg>
      </pc:sldChg>
      <pc:sldChg chg="addSp delSp modSp modTransition setBg modNotesTx">
        <pc:chgData name="nesh m" userId="2964946711054686" providerId="LiveId" clId="{00B38AAB-13A0-463E-B1EF-FBF234768A0F}" dt="2025-09-29T13:58:24.224" v="376"/>
        <pc:sldMkLst>
          <pc:docMk/>
          <pc:sldMk cId="3048808911" sldId="265"/>
        </pc:sldMkLst>
        <pc:spChg chg="del mod">
          <ac:chgData name="nesh m" userId="2964946711054686" providerId="LiveId" clId="{00B38AAB-13A0-463E-B1EF-FBF234768A0F}" dt="2025-09-29T13:26:04.023" v="223" actId="12084"/>
          <ac:spMkLst>
            <pc:docMk/>
            <pc:sldMk cId="3048808911" sldId="265"/>
            <ac:spMk id="2" creationId="{EBBDBDA1-FCD9-964C-58DB-0DC24DB53B3B}"/>
          </ac:spMkLst>
        </pc:spChg>
        <pc:spChg chg="del mod">
          <ac:chgData name="nesh m" userId="2964946711054686" providerId="LiveId" clId="{00B38AAB-13A0-463E-B1EF-FBF234768A0F}" dt="2025-09-29T13:26:28.853" v="225" actId="12084"/>
          <ac:spMkLst>
            <pc:docMk/>
            <pc:sldMk cId="3048808911" sldId="265"/>
            <ac:spMk id="3" creationId="{3A21BBAC-5976-6B46-165A-9598609AB394}"/>
          </ac:spMkLst>
        </pc:spChg>
        <pc:graphicFrameChg chg="add mod">
          <ac:chgData name="nesh m" userId="2964946711054686" providerId="LiveId" clId="{00B38AAB-13A0-463E-B1EF-FBF234768A0F}" dt="2025-09-29T13:26:10.525" v="224" actId="12100"/>
          <ac:graphicFrameMkLst>
            <pc:docMk/>
            <pc:sldMk cId="3048808911" sldId="265"/>
            <ac:graphicFrameMk id="4" creationId="{A4BE68E5-8168-D3E8-6779-B2CB3F2676C7}"/>
          </ac:graphicFrameMkLst>
        </pc:graphicFrameChg>
        <pc:graphicFrameChg chg="add mod">
          <ac:chgData name="nesh m" userId="2964946711054686" providerId="LiveId" clId="{00B38AAB-13A0-463E-B1EF-FBF234768A0F}" dt="2025-09-29T13:34:19.649" v="282"/>
          <ac:graphicFrameMkLst>
            <pc:docMk/>
            <pc:sldMk cId="3048808911" sldId="265"/>
            <ac:graphicFrameMk id="5" creationId="{020DC339-778D-D93E-F4B6-0F18397666DC}"/>
          </ac:graphicFrameMkLst>
        </pc:graphicFrameChg>
      </pc:sldChg>
      <pc:sldChg chg="addSp delSp modSp mod modTransition">
        <pc:chgData name="nesh m" userId="2964946711054686" providerId="LiveId" clId="{00B38AAB-13A0-463E-B1EF-FBF234768A0F}" dt="2025-09-29T13:58:12.770" v="375"/>
        <pc:sldMkLst>
          <pc:docMk/>
          <pc:sldMk cId="3014030369" sldId="266"/>
        </pc:sldMkLst>
        <pc:spChg chg="del mod">
          <ac:chgData name="nesh m" userId="2964946711054686" providerId="LiveId" clId="{00B38AAB-13A0-463E-B1EF-FBF234768A0F}" dt="2025-09-29T13:33:13.618" v="275" actId="12084"/>
          <ac:spMkLst>
            <pc:docMk/>
            <pc:sldMk cId="3014030369" sldId="266"/>
            <ac:spMk id="2" creationId="{1DBE19AA-4766-0496-1A4A-89AD2B5C3D30}"/>
          </ac:spMkLst>
        </pc:spChg>
        <pc:spChg chg="mod">
          <ac:chgData name="nesh m" userId="2964946711054686" providerId="LiveId" clId="{00B38AAB-13A0-463E-B1EF-FBF234768A0F}" dt="2025-09-29T13:53:47.048" v="364" actId="255"/>
          <ac:spMkLst>
            <pc:docMk/>
            <pc:sldMk cId="3014030369" sldId="266"/>
            <ac:spMk id="3" creationId="{3A0944DB-5992-809F-E487-B4676815C644}"/>
          </ac:spMkLst>
        </pc:spChg>
        <pc:graphicFrameChg chg="add mod">
          <ac:chgData name="nesh m" userId="2964946711054686" providerId="LiveId" clId="{00B38AAB-13A0-463E-B1EF-FBF234768A0F}" dt="2025-09-29T13:33:16.298" v="276" actId="12269"/>
          <ac:graphicFrameMkLst>
            <pc:docMk/>
            <pc:sldMk cId="3014030369" sldId="266"/>
            <ac:graphicFrameMk id="4" creationId="{8C84DA16-67A9-1F37-A11D-4F0799C08C81}"/>
          </ac:graphicFrameMkLst>
        </pc:graphicFrameChg>
      </pc:sldChg>
      <pc:sldMasterChg chg="setBg modSldLayout">
        <pc:chgData name="nesh m" userId="2964946711054686" providerId="LiveId" clId="{00B38AAB-13A0-463E-B1EF-FBF234768A0F}" dt="2025-09-29T13:26:58.001" v="229"/>
        <pc:sldMasterMkLst>
          <pc:docMk/>
          <pc:sldMasterMk cId="172466516" sldId="2147483678"/>
        </pc:sldMasterMkLst>
        <pc:sldLayoutChg chg="setBg">
          <pc:chgData name="nesh m" userId="2964946711054686" providerId="LiveId" clId="{00B38AAB-13A0-463E-B1EF-FBF234768A0F}" dt="2025-09-29T13:26:58.001" v="229"/>
          <pc:sldLayoutMkLst>
            <pc:docMk/>
            <pc:sldMasterMk cId="172466516" sldId="2147483678"/>
            <pc:sldLayoutMk cId="3507655610" sldId="2147483679"/>
          </pc:sldLayoutMkLst>
        </pc:sldLayoutChg>
        <pc:sldLayoutChg chg="setBg">
          <pc:chgData name="nesh m" userId="2964946711054686" providerId="LiveId" clId="{00B38AAB-13A0-463E-B1EF-FBF234768A0F}" dt="2025-09-29T13:26:58.001" v="229"/>
          <pc:sldLayoutMkLst>
            <pc:docMk/>
            <pc:sldMasterMk cId="172466516" sldId="2147483678"/>
            <pc:sldLayoutMk cId="4229327799" sldId="2147483680"/>
          </pc:sldLayoutMkLst>
        </pc:sldLayoutChg>
        <pc:sldLayoutChg chg="setBg">
          <pc:chgData name="nesh m" userId="2964946711054686" providerId="LiveId" clId="{00B38AAB-13A0-463E-B1EF-FBF234768A0F}" dt="2025-09-29T13:26:58.001" v="229"/>
          <pc:sldLayoutMkLst>
            <pc:docMk/>
            <pc:sldMasterMk cId="172466516" sldId="2147483678"/>
            <pc:sldLayoutMk cId="1152453380" sldId="2147483681"/>
          </pc:sldLayoutMkLst>
        </pc:sldLayoutChg>
        <pc:sldLayoutChg chg="setBg">
          <pc:chgData name="nesh m" userId="2964946711054686" providerId="LiveId" clId="{00B38AAB-13A0-463E-B1EF-FBF234768A0F}" dt="2025-09-29T13:26:58.001" v="229"/>
          <pc:sldLayoutMkLst>
            <pc:docMk/>
            <pc:sldMasterMk cId="172466516" sldId="2147483678"/>
            <pc:sldLayoutMk cId="1215093980" sldId="2147483682"/>
          </pc:sldLayoutMkLst>
        </pc:sldLayoutChg>
        <pc:sldLayoutChg chg="setBg">
          <pc:chgData name="nesh m" userId="2964946711054686" providerId="LiveId" clId="{00B38AAB-13A0-463E-B1EF-FBF234768A0F}" dt="2025-09-29T13:26:58.001" v="229"/>
          <pc:sldLayoutMkLst>
            <pc:docMk/>
            <pc:sldMasterMk cId="172466516" sldId="2147483678"/>
            <pc:sldLayoutMk cId="3081031702" sldId="2147483683"/>
          </pc:sldLayoutMkLst>
        </pc:sldLayoutChg>
        <pc:sldLayoutChg chg="setBg">
          <pc:chgData name="nesh m" userId="2964946711054686" providerId="LiveId" clId="{00B38AAB-13A0-463E-B1EF-FBF234768A0F}" dt="2025-09-29T13:26:58.001" v="229"/>
          <pc:sldLayoutMkLst>
            <pc:docMk/>
            <pc:sldMasterMk cId="172466516" sldId="2147483678"/>
            <pc:sldLayoutMk cId="1796315826" sldId="2147483684"/>
          </pc:sldLayoutMkLst>
        </pc:sldLayoutChg>
        <pc:sldLayoutChg chg="setBg">
          <pc:chgData name="nesh m" userId="2964946711054686" providerId="LiveId" clId="{00B38AAB-13A0-463E-B1EF-FBF234768A0F}" dt="2025-09-29T13:26:58.001" v="229"/>
          <pc:sldLayoutMkLst>
            <pc:docMk/>
            <pc:sldMasterMk cId="172466516" sldId="2147483678"/>
            <pc:sldLayoutMk cId="204505668" sldId="2147483685"/>
          </pc:sldLayoutMkLst>
        </pc:sldLayoutChg>
        <pc:sldLayoutChg chg="setBg">
          <pc:chgData name="nesh m" userId="2964946711054686" providerId="LiveId" clId="{00B38AAB-13A0-463E-B1EF-FBF234768A0F}" dt="2025-09-29T13:26:58.001" v="229"/>
          <pc:sldLayoutMkLst>
            <pc:docMk/>
            <pc:sldMasterMk cId="172466516" sldId="2147483678"/>
            <pc:sldLayoutMk cId="3598797339" sldId="2147483686"/>
          </pc:sldLayoutMkLst>
        </pc:sldLayoutChg>
        <pc:sldLayoutChg chg="setBg">
          <pc:chgData name="nesh m" userId="2964946711054686" providerId="LiveId" clId="{00B38AAB-13A0-463E-B1EF-FBF234768A0F}" dt="2025-09-29T13:26:58.001" v="229"/>
          <pc:sldLayoutMkLst>
            <pc:docMk/>
            <pc:sldMasterMk cId="172466516" sldId="2147483678"/>
            <pc:sldLayoutMk cId="1219971046" sldId="2147483687"/>
          </pc:sldLayoutMkLst>
        </pc:sldLayoutChg>
        <pc:sldLayoutChg chg="setBg">
          <pc:chgData name="nesh m" userId="2964946711054686" providerId="LiveId" clId="{00B38AAB-13A0-463E-B1EF-FBF234768A0F}" dt="2025-09-29T13:26:58.001" v="229"/>
          <pc:sldLayoutMkLst>
            <pc:docMk/>
            <pc:sldMasterMk cId="172466516" sldId="2147483678"/>
            <pc:sldLayoutMk cId="1191378146" sldId="2147483688"/>
          </pc:sldLayoutMkLst>
        </pc:sldLayoutChg>
        <pc:sldLayoutChg chg="setBg">
          <pc:chgData name="nesh m" userId="2964946711054686" providerId="LiveId" clId="{00B38AAB-13A0-463E-B1EF-FBF234768A0F}" dt="2025-09-29T13:26:58.001" v="229"/>
          <pc:sldLayoutMkLst>
            <pc:docMk/>
            <pc:sldMasterMk cId="172466516" sldId="2147483678"/>
            <pc:sldLayoutMk cId="189175024" sldId="2147483689"/>
          </pc:sldLayoutMkLst>
        </pc:sldLayoutChg>
        <pc:sldLayoutChg chg="setBg">
          <pc:chgData name="nesh m" userId="2964946711054686" providerId="LiveId" clId="{00B38AAB-13A0-463E-B1EF-FBF234768A0F}" dt="2025-09-29T13:26:58.001" v="229"/>
          <pc:sldLayoutMkLst>
            <pc:docMk/>
            <pc:sldMasterMk cId="172466516" sldId="2147483678"/>
            <pc:sldLayoutMk cId="1667201827" sldId="2147483690"/>
          </pc:sldLayoutMkLst>
        </pc:sldLayoutChg>
        <pc:sldLayoutChg chg="setBg">
          <pc:chgData name="nesh m" userId="2964946711054686" providerId="LiveId" clId="{00B38AAB-13A0-463E-B1EF-FBF234768A0F}" dt="2025-09-29T13:26:58.001" v="229"/>
          <pc:sldLayoutMkLst>
            <pc:docMk/>
            <pc:sldMasterMk cId="172466516" sldId="2147483678"/>
            <pc:sldLayoutMk cId="2438182984" sldId="2147483691"/>
          </pc:sldLayoutMkLst>
        </pc:sldLayoutChg>
        <pc:sldLayoutChg chg="setBg">
          <pc:chgData name="nesh m" userId="2964946711054686" providerId="LiveId" clId="{00B38AAB-13A0-463E-B1EF-FBF234768A0F}" dt="2025-09-29T13:26:58.001" v="229"/>
          <pc:sldLayoutMkLst>
            <pc:docMk/>
            <pc:sldMasterMk cId="172466516" sldId="2147483678"/>
            <pc:sldLayoutMk cId="914878684" sldId="2147483692"/>
          </pc:sldLayoutMkLst>
        </pc:sldLayoutChg>
        <pc:sldLayoutChg chg="setBg">
          <pc:chgData name="nesh m" userId="2964946711054686" providerId="LiveId" clId="{00B38AAB-13A0-463E-B1EF-FBF234768A0F}" dt="2025-09-29T13:26:58.001" v="229"/>
          <pc:sldLayoutMkLst>
            <pc:docMk/>
            <pc:sldMasterMk cId="172466516" sldId="2147483678"/>
            <pc:sldLayoutMk cId="4112707385" sldId="2147483693"/>
          </pc:sldLayoutMkLst>
        </pc:sldLayoutChg>
        <pc:sldLayoutChg chg="setBg">
          <pc:chgData name="nesh m" userId="2964946711054686" providerId="LiveId" clId="{00B38AAB-13A0-463E-B1EF-FBF234768A0F}" dt="2025-09-29T13:26:58.001" v="229"/>
          <pc:sldLayoutMkLst>
            <pc:docMk/>
            <pc:sldMasterMk cId="172466516" sldId="2147483678"/>
            <pc:sldLayoutMk cId="727088924" sldId="2147483694"/>
          </pc:sldLayoutMkLst>
        </pc:sldLayoutChg>
        <pc:sldLayoutChg chg="setBg">
          <pc:chgData name="nesh m" userId="2964946711054686" providerId="LiveId" clId="{00B38AAB-13A0-463E-B1EF-FBF234768A0F}" dt="2025-09-29T13:26:58.001" v="229"/>
          <pc:sldLayoutMkLst>
            <pc:docMk/>
            <pc:sldMasterMk cId="172466516" sldId="2147483678"/>
            <pc:sldLayoutMk cId="2377246535" sldId="2147483695"/>
          </pc:sldLayoutMkLst>
        </pc:sldLayoutChg>
      </pc:sldMasterChg>
      <pc:sldMasterChg chg="setBg modSldLayout">
        <pc:chgData name="nesh m" userId="2964946711054686" providerId="LiveId" clId="{00B38AAB-13A0-463E-B1EF-FBF234768A0F}" dt="2025-09-29T13:36:00.394" v="288"/>
        <pc:sldMasterMkLst>
          <pc:docMk/>
          <pc:sldMasterMk cId="535665182" sldId="2147483696"/>
        </pc:sldMasterMkLst>
        <pc:sldLayoutChg chg="setBg">
          <pc:chgData name="nesh m" userId="2964946711054686" providerId="LiveId" clId="{00B38AAB-13A0-463E-B1EF-FBF234768A0F}" dt="2025-09-29T13:36:00.394" v="288"/>
          <pc:sldLayoutMkLst>
            <pc:docMk/>
            <pc:sldMasterMk cId="535665182" sldId="2147483696"/>
            <pc:sldLayoutMk cId="3326139396" sldId="2147483697"/>
          </pc:sldLayoutMkLst>
        </pc:sldLayoutChg>
        <pc:sldLayoutChg chg="setBg">
          <pc:chgData name="nesh m" userId="2964946711054686" providerId="LiveId" clId="{00B38AAB-13A0-463E-B1EF-FBF234768A0F}" dt="2025-09-29T13:36:00.394" v="288"/>
          <pc:sldLayoutMkLst>
            <pc:docMk/>
            <pc:sldMasterMk cId="535665182" sldId="2147483696"/>
            <pc:sldLayoutMk cId="2612870585" sldId="2147483698"/>
          </pc:sldLayoutMkLst>
        </pc:sldLayoutChg>
        <pc:sldLayoutChg chg="setBg">
          <pc:chgData name="nesh m" userId="2964946711054686" providerId="LiveId" clId="{00B38AAB-13A0-463E-B1EF-FBF234768A0F}" dt="2025-09-29T13:36:00.394" v="288"/>
          <pc:sldLayoutMkLst>
            <pc:docMk/>
            <pc:sldMasterMk cId="535665182" sldId="2147483696"/>
            <pc:sldLayoutMk cId="3901424536" sldId="2147483699"/>
          </pc:sldLayoutMkLst>
        </pc:sldLayoutChg>
        <pc:sldLayoutChg chg="setBg">
          <pc:chgData name="nesh m" userId="2964946711054686" providerId="LiveId" clId="{00B38AAB-13A0-463E-B1EF-FBF234768A0F}" dt="2025-09-29T13:36:00.394" v="288"/>
          <pc:sldLayoutMkLst>
            <pc:docMk/>
            <pc:sldMasterMk cId="535665182" sldId="2147483696"/>
            <pc:sldLayoutMk cId="2479411845" sldId="2147483700"/>
          </pc:sldLayoutMkLst>
        </pc:sldLayoutChg>
        <pc:sldLayoutChg chg="setBg">
          <pc:chgData name="nesh m" userId="2964946711054686" providerId="LiveId" clId="{00B38AAB-13A0-463E-B1EF-FBF234768A0F}" dt="2025-09-29T13:36:00.394" v="288"/>
          <pc:sldLayoutMkLst>
            <pc:docMk/>
            <pc:sldMasterMk cId="535665182" sldId="2147483696"/>
            <pc:sldLayoutMk cId="3463622936" sldId="2147483701"/>
          </pc:sldLayoutMkLst>
        </pc:sldLayoutChg>
        <pc:sldLayoutChg chg="setBg">
          <pc:chgData name="nesh m" userId="2964946711054686" providerId="LiveId" clId="{00B38AAB-13A0-463E-B1EF-FBF234768A0F}" dt="2025-09-29T13:36:00.394" v="288"/>
          <pc:sldLayoutMkLst>
            <pc:docMk/>
            <pc:sldMasterMk cId="535665182" sldId="2147483696"/>
            <pc:sldLayoutMk cId="2526879935" sldId="2147483702"/>
          </pc:sldLayoutMkLst>
        </pc:sldLayoutChg>
        <pc:sldLayoutChg chg="setBg">
          <pc:chgData name="nesh m" userId="2964946711054686" providerId="LiveId" clId="{00B38AAB-13A0-463E-B1EF-FBF234768A0F}" dt="2025-09-29T13:36:00.394" v="288"/>
          <pc:sldLayoutMkLst>
            <pc:docMk/>
            <pc:sldMasterMk cId="535665182" sldId="2147483696"/>
            <pc:sldLayoutMk cId="2016900401" sldId="2147483703"/>
          </pc:sldLayoutMkLst>
        </pc:sldLayoutChg>
        <pc:sldLayoutChg chg="setBg">
          <pc:chgData name="nesh m" userId="2964946711054686" providerId="LiveId" clId="{00B38AAB-13A0-463E-B1EF-FBF234768A0F}" dt="2025-09-29T13:36:00.394" v="288"/>
          <pc:sldLayoutMkLst>
            <pc:docMk/>
            <pc:sldMasterMk cId="535665182" sldId="2147483696"/>
            <pc:sldLayoutMk cId="2083552909" sldId="2147483704"/>
          </pc:sldLayoutMkLst>
        </pc:sldLayoutChg>
        <pc:sldLayoutChg chg="setBg">
          <pc:chgData name="nesh m" userId="2964946711054686" providerId="LiveId" clId="{00B38AAB-13A0-463E-B1EF-FBF234768A0F}" dt="2025-09-29T13:36:00.394" v="288"/>
          <pc:sldLayoutMkLst>
            <pc:docMk/>
            <pc:sldMasterMk cId="535665182" sldId="2147483696"/>
            <pc:sldLayoutMk cId="165454850" sldId="2147483705"/>
          </pc:sldLayoutMkLst>
        </pc:sldLayoutChg>
        <pc:sldLayoutChg chg="setBg">
          <pc:chgData name="nesh m" userId="2964946711054686" providerId="LiveId" clId="{00B38AAB-13A0-463E-B1EF-FBF234768A0F}" dt="2025-09-29T13:36:00.394" v="288"/>
          <pc:sldLayoutMkLst>
            <pc:docMk/>
            <pc:sldMasterMk cId="535665182" sldId="2147483696"/>
            <pc:sldLayoutMk cId="317831779" sldId="2147483706"/>
          </pc:sldLayoutMkLst>
        </pc:sldLayoutChg>
        <pc:sldLayoutChg chg="setBg">
          <pc:chgData name="nesh m" userId="2964946711054686" providerId="LiveId" clId="{00B38AAB-13A0-463E-B1EF-FBF234768A0F}" dt="2025-09-29T13:36:00.394" v="288"/>
          <pc:sldLayoutMkLst>
            <pc:docMk/>
            <pc:sldMasterMk cId="535665182" sldId="2147483696"/>
            <pc:sldLayoutMk cId="1581860813" sldId="2147483707"/>
          </pc:sldLayoutMkLst>
        </pc:sldLayoutChg>
        <pc:sldLayoutChg chg="setBg">
          <pc:chgData name="nesh m" userId="2964946711054686" providerId="LiveId" clId="{00B38AAB-13A0-463E-B1EF-FBF234768A0F}" dt="2025-09-29T13:36:00.394" v="288"/>
          <pc:sldLayoutMkLst>
            <pc:docMk/>
            <pc:sldMasterMk cId="535665182" sldId="2147483696"/>
            <pc:sldLayoutMk cId="805418794" sldId="2147483708"/>
          </pc:sldLayoutMkLst>
        </pc:sldLayoutChg>
        <pc:sldLayoutChg chg="setBg">
          <pc:chgData name="nesh m" userId="2964946711054686" providerId="LiveId" clId="{00B38AAB-13A0-463E-B1EF-FBF234768A0F}" dt="2025-09-29T13:36:00.394" v="288"/>
          <pc:sldLayoutMkLst>
            <pc:docMk/>
            <pc:sldMasterMk cId="535665182" sldId="2147483696"/>
            <pc:sldLayoutMk cId="4223149719" sldId="2147483709"/>
          </pc:sldLayoutMkLst>
        </pc:sldLayoutChg>
        <pc:sldLayoutChg chg="setBg">
          <pc:chgData name="nesh m" userId="2964946711054686" providerId="LiveId" clId="{00B38AAB-13A0-463E-B1EF-FBF234768A0F}" dt="2025-09-29T13:36:00.394" v="288"/>
          <pc:sldLayoutMkLst>
            <pc:docMk/>
            <pc:sldMasterMk cId="535665182" sldId="2147483696"/>
            <pc:sldLayoutMk cId="2308216532" sldId="2147483710"/>
          </pc:sldLayoutMkLst>
        </pc:sldLayoutChg>
        <pc:sldLayoutChg chg="setBg">
          <pc:chgData name="nesh m" userId="2964946711054686" providerId="LiveId" clId="{00B38AAB-13A0-463E-B1EF-FBF234768A0F}" dt="2025-09-29T13:36:00.394" v="288"/>
          <pc:sldLayoutMkLst>
            <pc:docMk/>
            <pc:sldMasterMk cId="535665182" sldId="2147483696"/>
            <pc:sldLayoutMk cId="1298178419" sldId="2147483711"/>
          </pc:sldLayoutMkLst>
        </pc:sldLayoutChg>
        <pc:sldLayoutChg chg="setBg">
          <pc:chgData name="nesh m" userId="2964946711054686" providerId="LiveId" clId="{00B38AAB-13A0-463E-B1EF-FBF234768A0F}" dt="2025-09-29T13:36:00.394" v="288"/>
          <pc:sldLayoutMkLst>
            <pc:docMk/>
            <pc:sldMasterMk cId="535665182" sldId="2147483696"/>
            <pc:sldLayoutMk cId="3385947465" sldId="2147483712"/>
          </pc:sldLayoutMkLst>
        </pc:sldLayoutChg>
        <pc:sldLayoutChg chg="setBg">
          <pc:chgData name="nesh m" userId="2964946711054686" providerId="LiveId" clId="{00B38AAB-13A0-463E-B1EF-FBF234768A0F}" dt="2025-09-29T13:36:00.394" v="288"/>
          <pc:sldLayoutMkLst>
            <pc:docMk/>
            <pc:sldMasterMk cId="535665182" sldId="2147483696"/>
            <pc:sldLayoutMk cId="3358692102" sldId="2147483713"/>
          </pc:sldLayoutMkLst>
        </pc:sldLayoutChg>
      </pc:sldMasterChg>
    </pc:docChg>
  </pc:docChgLst>
</pc:chgInfo>
</file>

<file path=ppt/diagrams/_rels/data18.xml.rels><?xml version="1.0" encoding="UTF-8" standalone="yes"?>
<Relationships xmlns="http://schemas.openxmlformats.org/package/2006/relationships"><Relationship Id="rId1" Type="http://schemas.openxmlformats.org/officeDocument/2006/relationships/image" Target="../media/image13.jpeg"/></Relationships>
</file>

<file path=ppt/diagrams/_rels/drawing1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5.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image" Target="../media/image13.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9.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666C9C-D4D7-4552-8CEA-2808CA76BE50}" type="doc">
      <dgm:prSet loTypeId="urn:microsoft.com/office/officeart/2005/8/layout/vList2" loCatId="list" qsTypeId="urn:microsoft.com/office/officeart/2005/8/quickstyle/simple3" qsCatId="simple" csTypeId="urn:microsoft.com/office/officeart/2005/8/colors/accent3_4" csCatId="accent3"/>
      <dgm:spPr/>
      <dgm:t>
        <a:bodyPr/>
        <a:lstStyle/>
        <a:p>
          <a:endParaRPr lang="en-US"/>
        </a:p>
      </dgm:t>
    </dgm:pt>
    <dgm:pt modelId="{ABBFC52F-3533-4FF5-BADC-7BD83252C098}">
      <dgm:prSet/>
      <dgm:spPr/>
      <dgm:t>
        <a:bodyPr/>
        <a:lstStyle/>
        <a:p>
          <a:r>
            <a:rPr lang="en-US" b="0" i="0"/>
            <a:t>Introduction</a:t>
          </a:r>
          <a:endParaRPr lang="en-US"/>
        </a:p>
      </dgm:t>
    </dgm:pt>
    <dgm:pt modelId="{DBB19638-C4CC-47BC-AD43-CEEB47480BF6}" type="parTrans" cxnId="{78B99589-1DC4-4C05-8BEA-E7182D2C3D0A}">
      <dgm:prSet/>
      <dgm:spPr/>
      <dgm:t>
        <a:bodyPr/>
        <a:lstStyle/>
        <a:p>
          <a:endParaRPr lang="en-US"/>
        </a:p>
      </dgm:t>
    </dgm:pt>
    <dgm:pt modelId="{005BBA7C-43E3-4603-AB46-A0DCB017A03A}" type="sibTrans" cxnId="{78B99589-1DC4-4C05-8BEA-E7182D2C3D0A}">
      <dgm:prSet/>
      <dgm:spPr/>
      <dgm:t>
        <a:bodyPr/>
        <a:lstStyle/>
        <a:p>
          <a:endParaRPr lang="en-US"/>
        </a:p>
      </dgm:t>
    </dgm:pt>
    <dgm:pt modelId="{50DCC477-B0AA-46EA-A93F-2B8BDE84E418}" type="pres">
      <dgm:prSet presAssocID="{F5666C9C-D4D7-4552-8CEA-2808CA76BE50}" presName="linear" presStyleCnt="0">
        <dgm:presLayoutVars>
          <dgm:animLvl val="lvl"/>
          <dgm:resizeHandles val="exact"/>
        </dgm:presLayoutVars>
      </dgm:prSet>
      <dgm:spPr/>
    </dgm:pt>
    <dgm:pt modelId="{AC8A1CE7-2BFB-4DA3-9938-B47D8B208BDB}" type="pres">
      <dgm:prSet presAssocID="{ABBFC52F-3533-4FF5-BADC-7BD83252C098}" presName="parentText" presStyleLbl="node1" presStyleIdx="0" presStyleCnt="1">
        <dgm:presLayoutVars>
          <dgm:chMax val="0"/>
          <dgm:bulletEnabled val="1"/>
        </dgm:presLayoutVars>
      </dgm:prSet>
      <dgm:spPr/>
    </dgm:pt>
  </dgm:ptLst>
  <dgm:cxnLst>
    <dgm:cxn modelId="{9E0A8052-DA86-4536-A67F-69B9DC5E6578}" type="presOf" srcId="{ABBFC52F-3533-4FF5-BADC-7BD83252C098}" destId="{AC8A1CE7-2BFB-4DA3-9938-B47D8B208BDB}" srcOrd="0" destOrd="0" presId="urn:microsoft.com/office/officeart/2005/8/layout/vList2"/>
    <dgm:cxn modelId="{E7864778-B20E-47BE-A586-3392A8608067}" type="presOf" srcId="{F5666C9C-D4D7-4552-8CEA-2808CA76BE50}" destId="{50DCC477-B0AA-46EA-A93F-2B8BDE84E418}" srcOrd="0" destOrd="0" presId="urn:microsoft.com/office/officeart/2005/8/layout/vList2"/>
    <dgm:cxn modelId="{78B99589-1DC4-4C05-8BEA-E7182D2C3D0A}" srcId="{F5666C9C-D4D7-4552-8CEA-2808CA76BE50}" destId="{ABBFC52F-3533-4FF5-BADC-7BD83252C098}" srcOrd="0" destOrd="0" parTransId="{DBB19638-C4CC-47BC-AD43-CEEB47480BF6}" sibTransId="{005BBA7C-43E3-4603-AB46-A0DCB017A03A}"/>
    <dgm:cxn modelId="{426656CC-3C79-498D-AC39-2DBA72F42A93}" type="presParOf" srcId="{50DCC477-B0AA-46EA-A93F-2B8BDE84E418}" destId="{AC8A1CE7-2BFB-4DA3-9938-B47D8B208BDB}"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8AA7DBF-1CDD-4CDC-9F4B-7B3B782B1FE6}" type="doc">
      <dgm:prSet loTypeId="urn:microsoft.com/office/officeart/2005/8/layout/rings+Icon" loCatId="relationship" qsTypeId="urn:microsoft.com/office/officeart/2005/8/quickstyle/simple1" qsCatId="simple" csTypeId="urn:microsoft.com/office/officeart/2005/8/colors/colorful5" csCatId="colorful"/>
      <dgm:spPr/>
      <dgm:t>
        <a:bodyPr/>
        <a:lstStyle/>
        <a:p>
          <a:endParaRPr lang="en-US"/>
        </a:p>
      </dgm:t>
    </dgm:pt>
    <dgm:pt modelId="{FC615996-CEB1-4652-8192-F6D56A7A4F4F}">
      <dgm:prSet/>
      <dgm:spPr/>
      <dgm:t>
        <a:bodyPr/>
        <a:lstStyle/>
        <a:p>
          <a:r>
            <a:rPr lang="en-US" b="0" i="0"/>
            <a:t>Transition-to-practice delays full independence</a:t>
          </a:r>
          <a:endParaRPr lang="en-US"/>
        </a:p>
      </dgm:t>
    </dgm:pt>
    <dgm:pt modelId="{9A5769AE-9619-42E3-9665-A9540DD60829}" type="parTrans" cxnId="{B089EE45-0BB0-4633-B879-2ECB5052EC5A}">
      <dgm:prSet/>
      <dgm:spPr/>
      <dgm:t>
        <a:bodyPr/>
        <a:lstStyle/>
        <a:p>
          <a:endParaRPr lang="en-US"/>
        </a:p>
      </dgm:t>
    </dgm:pt>
    <dgm:pt modelId="{95ECF689-20F4-4F17-B922-EE1FD59417E7}" type="sibTrans" cxnId="{B089EE45-0BB0-4633-B879-2ECB5052EC5A}">
      <dgm:prSet/>
      <dgm:spPr/>
      <dgm:t>
        <a:bodyPr/>
        <a:lstStyle/>
        <a:p>
          <a:endParaRPr lang="en-US"/>
        </a:p>
      </dgm:t>
    </dgm:pt>
    <dgm:pt modelId="{18794309-2CED-4A69-BA3D-5FC0BFB44787}">
      <dgm:prSet/>
      <dgm:spPr/>
      <dgm:t>
        <a:bodyPr/>
        <a:lstStyle/>
        <a:p>
          <a:r>
            <a:rPr lang="en-US" b="0" i="0"/>
            <a:t>Institutional restrictions limit prescribing authority</a:t>
          </a:r>
          <a:endParaRPr lang="en-US"/>
        </a:p>
      </dgm:t>
    </dgm:pt>
    <dgm:pt modelId="{AC16EE39-1B51-4907-8AEB-8F305C513BDA}" type="parTrans" cxnId="{730192A3-6716-4351-8083-BF0C2F4253F1}">
      <dgm:prSet/>
      <dgm:spPr/>
      <dgm:t>
        <a:bodyPr/>
        <a:lstStyle/>
        <a:p>
          <a:endParaRPr lang="en-US"/>
        </a:p>
      </dgm:t>
    </dgm:pt>
    <dgm:pt modelId="{C3085769-A25C-4CDB-BCC1-A44553F2E035}" type="sibTrans" cxnId="{730192A3-6716-4351-8083-BF0C2F4253F1}">
      <dgm:prSet/>
      <dgm:spPr/>
      <dgm:t>
        <a:bodyPr/>
        <a:lstStyle/>
        <a:p>
          <a:endParaRPr lang="en-US"/>
        </a:p>
      </dgm:t>
    </dgm:pt>
    <dgm:pt modelId="{2ACE74CF-5809-4607-9A38-6929F341B9F9}">
      <dgm:prSet/>
      <dgm:spPr/>
      <dgm:t>
        <a:bodyPr/>
        <a:lstStyle/>
        <a:p>
          <a:r>
            <a:rPr lang="en-US" b="0" i="0"/>
            <a:t>Insurance reimbursement not fully equal</a:t>
          </a:r>
          <a:endParaRPr lang="en-US"/>
        </a:p>
      </dgm:t>
    </dgm:pt>
    <dgm:pt modelId="{3BDCD076-093D-4DA5-B7EB-F574A15BBD02}" type="parTrans" cxnId="{33250970-780C-401B-B870-5783D5714A32}">
      <dgm:prSet/>
      <dgm:spPr/>
      <dgm:t>
        <a:bodyPr/>
        <a:lstStyle/>
        <a:p>
          <a:endParaRPr lang="en-US"/>
        </a:p>
      </dgm:t>
    </dgm:pt>
    <dgm:pt modelId="{AED2E804-882C-4B1F-A3B0-1BCFDB52D0EE}" type="sibTrans" cxnId="{33250970-780C-401B-B870-5783D5714A32}">
      <dgm:prSet/>
      <dgm:spPr/>
      <dgm:t>
        <a:bodyPr/>
        <a:lstStyle/>
        <a:p>
          <a:endParaRPr lang="en-US"/>
        </a:p>
      </dgm:t>
    </dgm:pt>
    <dgm:pt modelId="{58374051-4EEE-4FB3-A480-1B4592123A70}">
      <dgm:prSet/>
      <dgm:spPr/>
      <dgm:t>
        <a:bodyPr/>
        <a:lstStyle/>
        <a:p>
          <a:r>
            <a:rPr lang="en-US" b="0" i="0"/>
            <a:t>Lack of scope awareness among public</a:t>
          </a:r>
          <a:endParaRPr lang="en-US"/>
        </a:p>
      </dgm:t>
    </dgm:pt>
    <dgm:pt modelId="{698CA296-D3CD-4D94-8C97-BF72902F3B7D}" type="parTrans" cxnId="{CD4D48B6-2D57-4B4A-BBD6-AA070F52A124}">
      <dgm:prSet/>
      <dgm:spPr/>
      <dgm:t>
        <a:bodyPr/>
        <a:lstStyle/>
        <a:p>
          <a:endParaRPr lang="en-US"/>
        </a:p>
      </dgm:t>
    </dgm:pt>
    <dgm:pt modelId="{A4AEA271-42FA-494A-BE07-57A8A2FC4197}" type="sibTrans" cxnId="{CD4D48B6-2D57-4B4A-BBD6-AA070F52A124}">
      <dgm:prSet/>
      <dgm:spPr/>
      <dgm:t>
        <a:bodyPr/>
        <a:lstStyle/>
        <a:p>
          <a:endParaRPr lang="en-US"/>
        </a:p>
      </dgm:t>
    </dgm:pt>
    <dgm:pt modelId="{44372BCA-3829-4BD7-8F6C-20C4D53D3990}">
      <dgm:prSet/>
      <dgm:spPr/>
      <dgm:t>
        <a:bodyPr/>
        <a:lstStyle/>
        <a:p>
          <a:r>
            <a:rPr lang="en-US" b="0" i="0"/>
            <a:t>Interprofessional resistance still persists.</a:t>
          </a:r>
          <a:endParaRPr lang="en-US"/>
        </a:p>
      </dgm:t>
    </dgm:pt>
    <dgm:pt modelId="{00BA0ABD-2D2C-4F0C-870E-455558FC24BA}" type="parTrans" cxnId="{E0D0D98D-741B-4DA5-A636-5075E0DEA481}">
      <dgm:prSet/>
      <dgm:spPr/>
      <dgm:t>
        <a:bodyPr/>
        <a:lstStyle/>
        <a:p>
          <a:endParaRPr lang="en-US"/>
        </a:p>
      </dgm:t>
    </dgm:pt>
    <dgm:pt modelId="{08B31568-CEC5-4A6A-B5F8-432EF0D35395}" type="sibTrans" cxnId="{E0D0D98D-741B-4DA5-A636-5075E0DEA481}">
      <dgm:prSet/>
      <dgm:spPr/>
      <dgm:t>
        <a:bodyPr/>
        <a:lstStyle/>
        <a:p>
          <a:endParaRPr lang="en-US"/>
        </a:p>
      </dgm:t>
    </dgm:pt>
    <dgm:pt modelId="{9D28EEAD-2115-493D-ABAA-FED76732F817}" type="pres">
      <dgm:prSet presAssocID="{58AA7DBF-1CDD-4CDC-9F4B-7B3B782B1FE6}" presName="Name0" presStyleCnt="0">
        <dgm:presLayoutVars>
          <dgm:chMax val="7"/>
          <dgm:dir/>
          <dgm:resizeHandles val="exact"/>
        </dgm:presLayoutVars>
      </dgm:prSet>
      <dgm:spPr/>
    </dgm:pt>
    <dgm:pt modelId="{4752E4FF-90D2-40AE-8AFE-7540E8C01372}" type="pres">
      <dgm:prSet presAssocID="{58AA7DBF-1CDD-4CDC-9F4B-7B3B782B1FE6}" presName="ellipse1" presStyleLbl="vennNode1" presStyleIdx="0" presStyleCnt="5">
        <dgm:presLayoutVars>
          <dgm:bulletEnabled val="1"/>
        </dgm:presLayoutVars>
      </dgm:prSet>
      <dgm:spPr/>
    </dgm:pt>
    <dgm:pt modelId="{D9B59B02-6475-4FFE-8DF8-07612B3886EE}" type="pres">
      <dgm:prSet presAssocID="{58AA7DBF-1CDD-4CDC-9F4B-7B3B782B1FE6}" presName="ellipse2" presStyleLbl="vennNode1" presStyleIdx="1" presStyleCnt="5">
        <dgm:presLayoutVars>
          <dgm:bulletEnabled val="1"/>
        </dgm:presLayoutVars>
      </dgm:prSet>
      <dgm:spPr/>
    </dgm:pt>
    <dgm:pt modelId="{1453D19B-26EC-49BF-9852-0FC2ABAA4299}" type="pres">
      <dgm:prSet presAssocID="{58AA7DBF-1CDD-4CDC-9F4B-7B3B782B1FE6}" presName="ellipse3" presStyleLbl="vennNode1" presStyleIdx="2" presStyleCnt="5">
        <dgm:presLayoutVars>
          <dgm:bulletEnabled val="1"/>
        </dgm:presLayoutVars>
      </dgm:prSet>
      <dgm:spPr/>
    </dgm:pt>
    <dgm:pt modelId="{BC2BA000-5697-4602-A0DA-AFCF0CEE3F8D}" type="pres">
      <dgm:prSet presAssocID="{58AA7DBF-1CDD-4CDC-9F4B-7B3B782B1FE6}" presName="ellipse4" presStyleLbl="vennNode1" presStyleIdx="3" presStyleCnt="5">
        <dgm:presLayoutVars>
          <dgm:bulletEnabled val="1"/>
        </dgm:presLayoutVars>
      </dgm:prSet>
      <dgm:spPr/>
    </dgm:pt>
    <dgm:pt modelId="{99545AB5-64CE-499F-87A9-58280A0F8F75}" type="pres">
      <dgm:prSet presAssocID="{58AA7DBF-1CDD-4CDC-9F4B-7B3B782B1FE6}" presName="ellipse5" presStyleLbl="vennNode1" presStyleIdx="4" presStyleCnt="5">
        <dgm:presLayoutVars>
          <dgm:bulletEnabled val="1"/>
        </dgm:presLayoutVars>
      </dgm:prSet>
      <dgm:spPr/>
    </dgm:pt>
  </dgm:ptLst>
  <dgm:cxnLst>
    <dgm:cxn modelId="{B089EE45-0BB0-4633-B879-2ECB5052EC5A}" srcId="{58AA7DBF-1CDD-4CDC-9F4B-7B3B782B1FE6}" destId="{FC615996-CEB1-4652-8192-F6D56A7A4F4F}" srcOrd="0" destOrd="0" parTransId="{9A5769AE-9619-42E3-9665-A9540DD60829}" sibTransId="{95ECF689-20F4-4F17-B922-EE1FD59417E7}"/>
    <dgm:cxn modelId="{B1A4026F-14C0-4240-8567-AAFDF0FFCA70}" type="presOf" srcId="{2ACE74CF-5809-4607-9A38-6929F341B9F9}" destId="{1453D19B-26EC-49BF-9852-0FC2ABAA4299}" srcOrd="0" destOrd="0" presId="urn:microsoft.com/office/officeart/2005/8/layout/rings+Icon"/>
    <dgm:cxn modelId="{33250970-780C-401B-B870-5783D5714A32}" srcId="{58AA7DBF-1CDD-4CDC-9F4B-7B3B782B1FE6}" destId="{2ACE74CF-5809-4607-9A38-6929F341B9F9}" srcOrd="2" destOrd="0" parTransId="{3BDCD076-093D-4DA5-B7EB-F574A15BBD02}" sibTransId="{AED2E804-882C-4B1F-A3B0-1BCFDB52D0EE}"/>
    <dgm:cxn modelId="{55B67B72-2D45-4006-B845-4CBE560AD49C}" type="presOf" srcId="{58AA7DBF-1CDD-4CDC-9F4B-7B3B782B1FE6}" destId="{9D28EEAD-2115-493D-ABAA-FED76732F817}" srcOrd="0" destOrd="0" presId="urn:microsoft.com/office/officeart/2005/8/layout/rings+Icon"/>
    <dgm:cxn modelId="{EB009F8A-7037-4DFD-8A13-31E5F09FD8B9}" type="presOf" srcId="{44372BCA-3829-4BD7-8F6C-20C4D53D3990}" destId="{99545AB5-64CE-499F-87A9-58280A0F8F75}" srcOrd="0" destOrd="0" presId="urn:microsoft.com/office/officeart/2005/8/layout/rings+Icon"/>
    <dgm:cxn modelId="{E0D0D98D-741B-4DA5-A636-5075E0DEA481}" srcId="{58AA7DBF-1CDD-4CDC-9F4B-7B3B782B1FE6}" destId="{44372BCA-3829-4BD7-8F6C-20C4D53D3990}" srcOrd="4" destOrd="0" parTransId="{00BA0ABD-2D2C-4F0C-870E-455558FC24BA}" sibTransId="{08B31568-CEC5-4A6A-B5F8-432EF0D35395}"/>
    <dgm:cxn modelId="{0D39B99E-B04D-4ADC-98B5-25C127DA1086}" type="presOf" srcId="{18794309-2CED-4A69-BA3D-5FC0BFB44787}" destId="{D9B59B02-6475-4FFE-8DF8-07612B3886EE}" srcOrd="0" destOrd="0" presId="urn:microsoft.com/office/officeart/2005/8/layout/rings+Icon"/>
    <dgm:cxn modelId="{730192A3-6716-4351-8083-BF0C2F4253F1}" srcId="{58AA7DBF-1CDD-4CDC-9F4B-7B3B782B1FE6}" destId="{18794309-2CED-4A69-BA3D-5FC0BFB44787}" srcOrd="1" destOrd="0" parTransId="{AC16EE39-1B51-4907-8AEB-8F305C513BDA}" sibTransId="{C3085769-A25C-4CDB-BCC1-A44553F2E035}"/>
    <dgm:cxn modelId="{27C54AB5-3668-411D-BC69-7791F48F3666}" type="presOf" srcId="{FC615996-CEB1-4652-8192-F6D56A7A4F4F}" destId="{4752E4FF-90D2-40AE-8AFE-7540E8C01372}" srcOrd="0" destOrd="0" presId="urn:microsoft.com/office/officeart/2005/8/layout/rings+Icon"/>
    <dgm:cxn modelId="{CD4D48B6-2D57-4B4A-BBD6-AA070F52A124}" srcId="{58AA7DBF-1CDD-4CDC-9F4B-7B3B782B1FE6}" destId="{58374051-4EEE-4FB3-A480-1B4592123A70}" srcOrd="3" destOrd="0" parTransId="{698CA296-D3CD-4D94-8C97-BF72902F3B7D}" sibTransId="{A4AEA271-42FA-494A-BE07-57A8A2FC4197}"/>
    <dgm:cxn modelId="{3B9D71E1-D551-4395-A8FA-5E31A1FEBE6C}" type="presOf" srcId="{58374051-4EEE-4FB3-A480-1B4592123A70}" destId="{BC2BA000-5697-4602-A0DA-AFCF0CEE3F8D}" srcOrd="0" destOrd="0" presId="urn:microsoft.com/office/officeart/2005/8/layout/rings+Icon"/>
    <dgm:cxn modelId="{CD6BF4B7-B4C6-454B-8783-D66145CCA0AC}" type="presParOf" srcId="{9D28EEAD-2115-493D-ABAA-FED76732F817}" destId="{4752E4FF-90D2-40AE-8AFE-7540E8C01372}" srcOrd="0" destOrd="0" presId="urn:microsoft.com/office/officeart/2005/8/layout/rings+Icon"/>
    <dgm:cxn modelId="{95A6A075-2034-4B92-A128-F49D2325542B}" type="presParOf" srcId="{9D28EEAD-2115-493D-ABAA-FED76732F817}" destId="{D9B59B02-6475-4FFE-8DF8-07612B3886EE}" srcOrd="1" destOrd="0" presId="urn:microsoft.com/office/officeart/2005/8/layout/rings+Icon"/>
    <dgm:cxn modelId="{AA7B9717-8285-4F3B-8637-234BA0839E83}" type="presParOf" srcId="{9D28EEAD-2115-493D-ABAA-FED76732F817}" destId="{1453D19B-26EC-49BF-9852-0FC2ABAA4299}" srcOrd="2" destOrd="0" presId="urn:microsoft.com/office/officeart/2005/8/layout/rings+Icon"/>
    <dgm:cxn modelId="{A7C4CDC2-8E07-4034-914A-A7AD2B0B4EC6}" type="presParOf" srcId="{9D28EEAD-2115-493D-ABAA-FED76732F817}" destId="{BC2BA000-5697-4602-A0DA-AFCF0CEE3F8D}" srcOrd="3" destOrd="0" presId="urn:microsoft.com/office/officeart/2005/8/layout/rings+Icon"/>
    <dgm:cxn modelId="{56B4B937-0514-4B98-B053-A45BCDB0BF8A}" type="presParOf" srcId="{9D28EEAD-2115-493D-ABAA-FED76732F817}" destId="{99545AB5-64CE-499F-87A9-58280A0F8F75}" srcOrd="4" destOrd="0" presId="urn:microsoft.com/office/officeart/2005/8/layout/rings+Icon"/>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2AC75D2-2FBA-472C-9C8E-8D9DAE62B104}" type="doc">
      <dgm:prSet loTypeId="urn:microsoft.com/office/officeart/2005/8/layout/vList2" loCatId="list" qsTypeId="urn:microsoft.com/office/officeart/2005/8/quickstyle/3d1" qsCatId="3D" csTypeId="urn:microsoft.com/office/officeart/2005/8/colors/accent3_4" csCatId="accent3"/>
      <dgm:spPr/>
      <dgm:t>
        <a:bodyPr/>
        <a:lstStyle/>
        <a:p>
          <a:endParaRPr lang="en-US"/>
        </a:p>
      </dgm:t>
    </dgm:pt>
    <dgm:pt modelId="{AF023E94-7A11-4C65-A5E8-FA221088B53A}">
      <dgm:prSet/>
      <dgm:spPr/>
      <dgm:t>
        <a:bodyPr/>
        <a:lstStyle/>
        <a:p>
          <a:r>
            <a:rPr lang="en-US" b="0" i="0"/>
            <a:t>National Organization: AANP </a:t>
          </a:r>
          <a:endParaRPr lang="en-US"/>
        </a:p>
      </dgm:t>
    </dgm:pt>
    <dgm:pt modelId="{743B21F7-00C0-4CD3-B3F0-E21144671E72}" type="parTrans" cxnId="{77265522-A409-4A48-B67B-60C2C8751808}">
      <dgm:prSet/>
      <dgm:spPr/>
      <dgm:t>
        <a:bodyPr/>
        <a:lstStyle/>
        <a:p>
          <a:endParaRPr lang="en-US"/>
        </a:p>
      </dgm:t>
    </dgm:pt>
    <dgm:pt modelId="{29E71DFA-461C-48C8-B7D5-59BA52A03757}" type="sibTrans" cxnId="{77265522-A409-4A48-B67B-60C2C8751808}">
      <dgm:prSet/>
      <dgm:spPr/>
      <dgm:t>
        <a:bodyPr/>
        <a:lstStyle/>
        <a:p>
          <a:endParaRPr lang="en-US"/>
        </a:p>
      </dgm:t>
    </dgm:pt>
    <dgm:pt modelId="{7FCD651F-8B74-4808-A827-EED89A9DBF6B}" type="pres">
      <dgm:prSet presAssocID="{52AC75D2-2FBA-472C-9C8E-8D9DAE62B104}" presName="linear" presStyleCnt="0">
        <dgm:presLayoutVars>
          <dgm:animLvl val="lvl"/>
          <dgm:resizeHandles val="exact"/>
        </dgm:presLayoutVars>
      </dgm:prSet>
      <dgm:spPr/>
    </dgm:pt>
    <dgm:pt modelId="{C6C12B9B-D1E8-4817-B754-3A33F8A9226D}" type="pres">
      <dgm:prSet presAssocID="{AF023E94-7A11-4C65-A5E8-FA221088B53A}" presName="parentText" presStyleLbl="node1" presStyleIdx="0" presStyleCnt="1">
        <dgm:presLayoutVars>
          <dgm:chMax val="0"/>
          <dgm:bulletEnabled val="1"/>
        </dgm:presLayoutVars>
      </dgm:prSet>
      <dgm:spPr/>
    </dgm:pt>
  </dgm:ptLst>
  <dgm:cxnLst>
    <dgm:cxn modelId="{77265522-A409-4A48-B67B-60C2C8751808}" srcId="{52AC75D2-2FBA-472C-9C8E-8D9DAE62B104}" destId="{AF023E94-7A11-4C65-A5E8-FA221088B53A}" srcOrd="0" destOrd="0" parTransId="{743B21F7-00C0-4CD3-B3F0-E21144671E72}" sibTransId="{29E71DFA-461C-48C8-B7D5-59BA52A03757}"/>
    <dgm:cxn modelId="{C5E91999-8B87-4D6E-BEB6-8941BE63063E}" type="presOf" srcId="{AF023E94-7A11-4C65-A5E8-FA221088B53A}" destId="{C6C12B9B-D1E8-4817-B754-3A33F8A9226D}" srcOrd="0" destOrd="0" presId="urn:microsoft.com/office/officeart/2005/8/layout/vList2"/>
    <dgm:cxn modelId="{AD9D33F1-2FF2-4A02-A3D5-BF60F99D46DB}" type="presOf" srcId="{52AC75D2-2FBA-472C-9C8E-8D9DAE62B104}" destId="{7FCD651F-8B74-4808-A827-EED89A9DBF6B}" srcOrd="0" destOrd="0" presId="urn:microsoft.com/office/officeart/2005/8/layout/vList2"/>
    <dgm:cxn modelId="{A0E512A6-8199-45D8-B030-55C6580A110D}" type="presParOf" srcId="{7FCD651F-8B74-4808-A827-EED89A9DBF6B}" destId="{C6C12B9B-D1E8-4817-B754-3A33F8A9226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FF31E65-134D-4C44-A06D-B903EAFC343C}" type="doc">
      <dgm:prSet loTypeId="urn:microsoft.com/office/officeart/2005/8/layout/hList7" loCatId="list" qsTypeId="urn:microsoft.com/office/officeart/2005/8/quickstyle/3d1" qsCatId="3D" csTypeId="urn:microsoft.com/office/officeart/2005/8/colors/colorful1" csCatId="colorful"/>
      <dgm:spPr/>
      <dgm:t>
        <a:bodyPr/>
        <a:lstStyle/>
        <a:p>
          <a:endParaRPr lang="en-US"/>
        </a:p>
      </dgm:t>
    </dgm:pt>
    <dgm:pt modelId="{76A5B70C-01A5-4317-808F-765797FF2944}">
      <dgm:prSet/>
      <dgm:spPr/>
      <dgm:t>
        <a:bodyPr/>
        <a:lstStyle/>
        <a:p>
          <a:r>
            <a:rPr lang="en-US" b="0" i="0"/>
            <a:t>American Association of Nurse Practitioners</a:t>
          </a:r>
          <a:endParaRPr lang="en-US"/>
        </a:p>
      </dgm:t>
    </dgm:pt>
    <dgm:pt modelId="{6117EE5F-B052-4D60-A4D5-FC8546C7E6F5}" type="parTrans" cxnId="{D5CD82DB-E06D-40B0-AD3F-8C21C64AA9EB}">
      <dgm:prSet/>
      <dgm:spPr/>
      <dgm:t>
        <a:bodyPr/>
        <a:lstStyle/>
        <a:p>
          <a:endParaRPr lang="en-US"/>
        </a:p>
      </dgm:t>
    </dgm:pt>
    <dgm:pt modelId="{908CC2BA-D8B1-4661-8936-6CD17D92BBBB}" type="sibTrans" cxnId="{D5CD82DB-E06D-40B0-AD3F-8C21C64AA9EB}">
      <dgm:prSet/>
      <dgm:spPr/>
      <dgm:t>
        <a:bodyPr/>
        <a:lstStyle/>
        <a:p>
          <a:endParaRPr lang="en-US"/>
        </a:p>
      </dgm:t>
    </dgm:pt>
    <dgm:pt modelId="{5E0ECDFE-1EF0-41B5-8C1A-AF85F2603D5C}">
      <dgm:prSet/>
      <dgm:spPr/>
      <dgm:t>
        <a:bodyPr/>
        <a:lstStyle/>
        <a:p>
          <a:r>
            <a:rPr lang="en-US" b="0" i="0"/>
            <a:t>Offers education, networking, national advocacy</a:t>
          </a:r>
          <a:endParaRPr lang="en-US"/>
        </a:p>
      </dgm:t>
    </dgm:pt>
    <dgm:pt modelId="{5758EAE2-A9EF-4C86-8B87-C5C597BC5D11}" type="parTrans" cxnId="{89B6A68E-3095-450F-9FB9-C9B252E1FE7E}">
      <dgm:prSet/>
      <dgm:spPr/>
      <dgm:t>
        <a:bodyPr/>
        <a:lstStyle/>
        <a:p>
          <a:endParaRPr lang="en-US"/>
        </a:p>
      </dgm:t>
    </dgm:pt>
    <dgm:pt modelId="{9CD30A9E-7F6D-4546-949E-ABCF0FFBCB9A}" type="sibTrans" cxnId="{89B6A68E-3095-450F-9FB9-C9B252E1FE7E}">
      <dgm:prSet/>
      <dgm:spPr/>
      <dgm:t>
        <a:bodyPr/>
        <a:lstStyle/>
        <a:p>
          <a:endParaRPr lang="en-US"/>
        </a:p>
      </dgm:t>
    </dgm:pt>
    <dgm:pt modelId="{3512260C-93D9-4388-812B-3AC219CC08BE}">
      <dgm:prSet/>
      <dgm:spPr/>
      <dgm:t>
        <a:bodyPr/>
        <a:lstStyle/>
        <a:p>
          <a:r>
            <a:rPr lang="en-US" b="0" i="0"/>
            <a:t>Membership requires dues, discounted for students</a:t>
          </a:r>
          <a:endParaRPr lang="en-US"/>
        </a:p>
      </dgm:t>
    </dgm:pt>
    <dgm:pt modelId="{C3760026-E4E9-437D-BECB-04ACB6966535}" type="parTrans" cxnId="{6EA4A550-EB92-4F6B-8735-3A6DF7FEB01D}">
      <dgm:prSet/>
      <dgm:spPr/>
      <dgm:t>
        <a:bodyPr/>
        <a:lstStyle/>
        <a:p>
          <a:endParaRPr lang="en-US"/>
        </a:p>
      </dgm:t>
    </dgm:pt>
    <dgm:pt modelId="{0E2812D9-FB7B-416A-BF83-EFE2C8861E5F}" type="sibTrans" cxnId="{6EA4A550-EB92-4F6B-8735-3A6DF7FEB01D}">
      <dgm:prSet/>
      <dgm:spPr/>
      <dgm:t>
        <a:bodyPr/>
        <a:lstStyle/>
        <a:p>
          <a:endParaRPr lang="en-US"/>
        </a:p>
      </dgm:t>
    </dgm:pt>
    <dgm:pt modelId="{3688D998-2A06-46B5-B8DA-3621762239CA}">
      <dgm:prSet/>
      <dgm:spPr/>
      <dgm:t>
        <a:bodyPr/>
        <a:lstStyle/>
        <a:p>
          <a:r>
            <a:rPr lang="en-US" b="0" i="0"/>
            <a:t>Federal lobbying for NP practice equity</a:t>
          </a:r>
          <a:endParaRPr lang="en-US"/>
        </a:p>
      </dgm:t>
    </dgm:pt>
    <dgm:pt modelId="{CACF7A0C-0414-4285-8C60-3FDB579D460E}" type="parTrans" cxnId="{CDB8A235-AD79-485C-A395-33D0508FDA22}">
      <dgm:prSet/>
      <dgm:spPr/>
      <dgm:t>
        <a:bodyPr/>
        <a:lstStyle/>
        <a:p>
          <a:endParaRPr lang="en-US"/>
        </a:p>
      </dgm:t>
    </dgm:pt>
    <dgm:pt modelId="{45E13709-6DC6-4C43-B672-A314D8158392}" type="sibTrans" cxnId="{CDB8A235-AD79-485C-A395-33D0508FDA22}">
      <dgm:prSet/>
      <dgm:spPr/>
      <dgm:t>
        <a:bodyPr/>
        <a:lstStyle/>
        <a:p>
          <a:endParaRPr lang="en-US"/>
        </a:p>
      </dgm:t>
    </dgm:pt>
    <dgm:pt modelId="{3F138F21-80C0-4202-8643-1A69636A0B3A}">
      <dgm:prSet/>
      <dgm:spPr/>
      <dgm:t>
        <a:bodyPr/>
        <a:lstStyle/>
        <a:p>
          <a:r>
            <a:rPr lang="en-US" b="0" i="0"/>
            <a:t>Supports telehealth and reimbursement parity.</a:t>
          </a:r>
          <a:endParaRPr lang="en-US"/>
        </a:p>
      </dgm:t>
    </dgm:pt>
    <dgm:pt modelId="{D215D98E-725B-4C8C-B443-A86F6B3EFF99}" type="parTrans" cxnId="{8C069FA5-098D-4411-AB38-18AA6A546C6E}">
      <dgm:prSet/>
      <dgm:spPr/>
      <dgm:t>
        <a:bodyPr/>
        <a:lstStyle/>
        <a:p>
          <a:endParaRPr lang="en-US"/>
        </a:p>
      </dgm:t>
    </dgm:pt>
    <dgm:pt modelId="{AE454BEA-A7E4-495C-9E7D-8103A5847766}" type="sibTrans" cxnId="{8C069FA5-098D-4411-AB38-18AA6A546C6E}">
      <dgm:prSet/>
      <dgm:spPr/>
      <dgm:t>
        <a:bodyPr/>
        <a:lstStyle/>
        <a:p>
          <a:endParaRPr lang="en-US"/>
        </a:p>
      </dgm:t>
    </dgm:pt>
    <dgm:pt modelId="{39A7EAE9-EBAA-438B-A15D-739672BBFA13}" type="pres">
      <dgm:prSet presAssocID="{3FF31E65-134D-4C44-A06D-B903EAFC343C}" presName="Name0" presStyleCnt="0">
        <dgm:presLayoutVars>
          <dgm:dir/>
          <dgm:resizeHandles val="exact"/>
        </dgm:presLayoutVars>
      </dgm:prSet>
      <dgm:spPr/>
    </dgm:pt>
    <dgm:pt modelId="{2A209FCC-161D-4FE9-B4D1-CC2A3DD902D6}" type="pres">
      <dgm:prSet presAssocID="{3FF31E65-134D-4C44-A06D-B903EAFC343C}" presName="fgShape" presStyleLbl="fgShp" presStyleIdx="0" presStyleCnt="1"/>
      <dgm:spPr/>
    </dgm:pt>
    <dgm:pt modelId="{B054856E-531D-4F55-9E20-5BA8CB55C706}" type="pres">
      <dgm:prSet presAssocID="{3FF31E65-134D-4C44-A06D-B903EAFC343C}" presName="linComp" presStyleCnt="0"/>
      <dgm:spPr/>
    </dgm:pt>
    <dgm:pt modelId="{88A00D5D-7A93-4EC5-AF83-3632868A9A1A}" type="pres">
      <dgm:prSet presAssocID="{76A5B70C-01A5-4317-808F-765797FF2944}" presName="compNode" presStyleCnt="0"/>
      <dgm:spPr/>
    </dgm:pt>
    <dgm:pt modelId="{C7E1A125-0859-459E-B776-BFB412B1A489}" type="pres">
      <dgm:prSet presAssocID="{76A5B70C-01A5-4317-808F-765797FF2944}" presName="bkgdShape" presStyleLbl="node1" presStyleIdx="0" presStyleCnt="5"/>
      <dgm:spPr/>
    </dgm:pt>
    <dgm:pt modelId="{4A85A165-4131-4DAF-91A8-69310845907E}" type="pres">
      <dgm:prSet presAssocID="{76A5B70C-01A5-4317-808F-765797FF2944}" presName="nodeTx" presStyleLbl="node1" presStyleIdx="0" presStyleCnt="5">
        <dgm:presLayoutVars>
          <dgm:bulletEnabled val="1"/>
        </dgm:presLayoutVars>
      </dgm:prSet>
      <dgm:spPr/>
    </dgm:pt>
    <dgm:pt modelId="{1BAA6F27-F8F4-4C57-BE84-27C35B76F018}" type="pres">
      <dgm:prSet presAssocID="{76A5B70C-01A5-4317-808F-765797FF2944}" presName="invisiNode" presStyleLbl="node1" presStyleIdx="0" presStyleCnt="5"/>
      <dgm:spPr/>
    </dgm:pt>
    <dgm:pt modelId="{6E882706-8FE7-46FC-A227-5B73A7219628}" type="pres">
      <dgm:prSet presAssocID="{76A5B70C-01A5-4317-808F-765797FF2944}" presName="imagNode" presStyleLbl="fgImgPlace1" presStyleIdx="0" presStyleCnt="5"/>
      <dgm:spPr/>
    </dgm:pt>
    <dgm:pt modelId="{EEFCBD36-515C-4CA7-987C-1AD09F30085F}" type="pres">
      <dgm:prSet presAssocID="{908CC2BA-D8B1-4661-8936-6CD17D92BBBB}" presName="sibTrans" presStyleLbl="sibTrans2D1" presStyleIdx="0" presStyleCnt="0"/>
      <dgm:spPr/>
    </dgm:pt>
    <dgm:pt modelId="{E7344E22-CE5B-42DA-B141-7DAA374EFB8A}" type="pres">
      <dgm:prSet presAssocID="{5E0ECDFE-1EF0-41B5-8C1A-AF85F2603D5C}" presName="compNode" presStyleCnt="0"/>
      <dgm:spPr/>
    </dgm:pt>
    <dgm:pt modelId="{4931D672-9F8A-4935-A34D-D51762AC3F1B}" type="pres">
      <dgm:prSet presAssocID="{5E0ECDFE-1EF0-41B5-8C1A-AF85F2603D5C}" presName="bkgdShape" presStyleLbl="node1" presStyleIdx="1" presStyleCnt="5"/>
      <dgm:spPr/>
    </dgm:pt>
    <dgm:pt modelId="{E55C9EF1-2154-4DE9-B835-028245D79BB6}" type="pres">
      <dgm:prSet presAssocID="{5E0ECDFE-1EF0-41B5-8C1A-AF85F2603D5C}" presName="nodeTx" presStyleLbl="node1" presStyleIdx="1" presStyleCnt="5">
        <dgm:presLayoutVars>
          <dgm:bulletEnabled val="1"/>
        </dgm:presLayoutVars>
      </dgm:prSet>
      <dgm:spPr/>
    </dgm:pt>
    <dgm:pt modelId="{AA23C7EA-248F-4654-AF00-3666A34E42EC}" type="pres">
      <dgm:prSet presAssocID="{5E0ECDFE-1EF0-41B5-8C1A-AF85F2603D5C}" presName="invisiNode" presStyleLbl="node1" presStyleIdx="1" presStyleCnt="5"/>
      <dgm:spPr/>
    </dgm:pt>
    <dgm:pt modelId="{DA59773F-6109-43D3-82F8-617D44399091}" type="pres">
      <dgm:prSet presAssocID="{5E0ECDFE-1EF0-41B5-8C1A-AF85F2603D5C}" presName="imagNode" presStyleLbl="fgImgPlace1" presStyleIdx="1" presStyleCnt="5"/>
      <dgm:spPr/>
    </dgm:pt>
    <dgm:pt modelId="{6B5227A5-4903-4091-8E8A-F1196B9140CD}" type="pres">
      <dgm:prSet presAssocID="{9CD30A9E-7F6D-4546-949E-ABCF0FFBCB9A}" presName="sibTrans" presStyleLbl="sibTrans2D1" presStyleIdx="0" presStyleCnt="0"/>
      <dgm:spPr/>
    </dgm:pt>
    <dgm:pt modelId="{B89E643C-AC07-4CEC-81B3-B27ADC37B9F7}" type="pres">
      <dgm:prSet presAssocID="{3512260C-93D9-4388-812B-3AC219CC08BE}" presName="compNode" presStyleCnt="0"/>
      <dgm:spPr/>
    </dgm:pt>
    <dgm:pt modelId="{7184F7C2-276C-4693-82F0-C5D9BACA1737}" type="pres">
      <dgm:prSet presAssocID="{3512260C-93D9-4388-812B-3AC219CC08BE}" presName="bkgdShape" presStyleLbl="node1" presStyleIdx="2" presStyleCnt="5"/>
      <dgm:spPr/>
    </dgm:pt>
    <dgm:pt modelId="{3065FD08-167E-41AD-9668-AA2D05F21F8F}" type="pres">
      <dgm:prSet presAssocID="{3512260C-93D9-4388-812B-3AC219CC08BE}" presName="nodeTx" presStyleLbl="node1" presStyleIdx="2" presStyleCnt="5">
        <dgm:presLayoutVars>
          <dgm:bulletEnabled val="1"/>
        </dgm:presLayoutVars>
      </dgm:prSet>
      <dgm:spPr/>
    </dgm:pt>
    <dgm:pt modelId="{22840A5E-B72D-4A87-B5D4-8C9D5FA676E8}" type="pres">
      <dgm:prSet presAssocID="{3512260C-93D9-4388-812B-3AC219CC08BE}" presName="invisiNode" presStyleLbl="node1" presStyleIdx="2" presStyleCnt="5"/>
      <dgm:spPr/>
    </dgm:pt>
    <dgm:pt modelId="{17E0A785-7C9F-47A1-94D3-4512FB554CD4}" type="pres">
      <dgm:prSet presAssocID="{3512260C-93D9-4388-812B-3AC219CC08BE}" presName="imagNode" presStyleLbl="fgImgPlace1" presStyleIdx="2" presStyleCnt="5"/>
      <dgm:spPr/>
    </dgm:pt>
    <dgm:pt modelId="{A8D414F5-1CCF-40D2-8DE0-A278B0C357AC}" type="pres">
      <dgm:prSet presAssocID="{0E2812D9-FB7B-416A-BF83-EFE2C8861E5F}" presName="sibTrans" presStyleLbl="sibTrans2D1" presStyleIdx="0" presStyleCnt="0"/>
      <dgm:spPr/>
    </dgm:pt>
    <dgm:pt modelId="{C9B3425D-42FB-4055-B538-B74BF4A61F52}" type="pres">
      <dgm:prSet presAssocID="{3688D998-2A06-46B5-B8DA-3621762239CA}" presName="compNode" presStyleCnt="0"/>
      <dgm:spPr/>
    </dgm:pt>
    <dgm:pt modelId="{878C7E57-4837-40C6-9E69-BF48B40D32B5}" type="pres">
      <dgm:prSet presAssocID="{3688D998-2A06-46B5-B8DA-3621762239CA}" presName="bkgdShape" presStyleLbl="node1" presStyleIdx="3" presStyleCnt="5"/>
      <dgm:spPr/>
    </dgm:pt>
    <dgm:pt modelId="{276C320D-626D-4B9F-8543-66AA45301AD9}" type="pres">
      <dgm:prSet presAssocID="{3688D998-2A06-46B5-B8DA-3621762239CA}" presName="nodeTx" presStyleLbl="node1" presStyleIdx="3" presStyleCnt="5">
        <dgm:presLayoutVars>
          <dgm:bulletEnabled val="1"/>
        </dgm:presLayoutVars>
      </dgm:prSet>
      <dgm:spPr/>
    </dgm:pt>
    <dgm:pt modelId="{E1AEE306-9C91-428C-949F-2EC39A269F5E}" type="pres">
      <dgm:prSet presAssocID="{3688D998-2A06-46B5-B8DA-3621762239CA}" presName="invisiNode" presStyleLbl="node1" presStyleIdx="3" presStyleCnt="5"/>
      <dgm:spPr/>
    </dgm:pt>
    <dgm:pt modelId="{4CF15FB3-1611-4FC9-8B73-A51BCBA9DA8E}" type="pres">
      <dgm:prSet presAssocID="{3688D998-2A06-46B5-B8DA-3621762239CA}" presName="imagNode" presStyleLbl="fgImgPlace1" presStyleIdx="3" presStyleCnt="5"/>
      <dgm:spPr/>
    </dgm:pt>
    <dgm:pt modelId="{B506A649-E66D-4C4F-A7AE-46DA1749011D}" type="pres">
      <dgm:prSet presAssocID="{45E13709-6DC6-4C43-B672-A314D8158392}" presName="sibTrans" presStyleLbl="sibTrans2D1" presStyleIdx="0" presStyleCnt="0"/>
      <dgm:spPr/>
    </dgm:pt>
    <dgm:pt modelId="{99AB65A2-6C05-4B88-88FB-C69275BD0AED}" type="pres">
      <dgm:prSet presAssocID="{3F138F21-80C0-4202-8643-1A69636A0B3A}" presName="compNode" presStyleCnt="0"/>
      <dgm:spPr/>
    </dgm:pt>
    <dgm:pt modelId="{5451078E-618C-423E-AAA2-72EBDD32F18E}" type="pres">
      <dgm:prSet presAssocID="{3F138F21-80C0-4202-8643-1A69636A0B3A}" presName="bkgdShape" presStyleLbl="node1" presStyleIdx="4" presStyleCnt="5"/>
      <dgm:spPr/>
    </dgm:pt>
    <dgm:pt modelId="{081965B6-A0A6-439B-9BA0-CEFFB361F784}" type="pres">
      <dgm:prSet presAssocID="{3F138F21-80C0-4202-8643-1A69636A0B3A}" presName="nodeTx" presStyleLbl="node1" presStyleIdx="4" presStyleCnt="5">
        <dgm:presLayoutVars>
          <dgm:bulletEnabled val="1"/>
        </dgm:presLayoutVars>
      </dgm:prSet>
      <dgm:spPr/>
    </dgm:pt>
    <dgm:pt modelId="{6A795536-FD0A-4949-94F8-9FE3D268A212}" type="pres">
      <dgm:prSet presAssocID="{3F138F21-80C0-4202-8643-1A69636A0B3A}" presName="invisiNode" presStyleLbl="node1" presStyleIdx="4" presStyleCnt="5"/>
      <dgm:spPr/>
    </dgm:pt>
    <dgm:pt modelId="{B239AB95-5F0F-46C8-AD9B-47A831F2976E}" type="pres">
      <dgm:prSet presAssocID="{3F138F21-80C0-4202-8643-1A69636A0B3A}" presName="imagNode" presStyleLbl="fgImgPlace1" presStyleIdx="4" presStyleCnt="5"/>
      <dgm:spPr/>
    </dgm:pt>
  </dgm:ptLst>
  <dgm:cxnLst>
    <dgm:cxn modelId="{F263D501-C4C6-4BD6-916B-A7BF1C02B042}" type="presOf" srcId="{3688D998-2A06-46B5-B8DA-3621762239CA}" destId="{878C7E57-4837-40C6-9E69-BF48B40D32B5}" srcOrd="0" destOrd="0" presId="urn:microsoft.com/office/officeart/2005/8/layout/hList7"/>
    <dgm:cxn modelId="{F6F82805-D416-4C14-92E9-48EF59BF3EB1}" type="presOf" srcId="{3FF31E65-134D-4C44-A06D-B903EAFC343C}" destId="{39A7EAE9-EBAA-438B-A15D-739672BBFA13}" srcOrd="0" destOrd="0" presId="urn:microsoft.com/office/officeart/2005/8/layout/hList7"/>
    <dgm:cxn modelId="{CDB8A235-AD79-485C-A395-33D0508FDA22}" srcId="{3FF31E65-134D-4C44-A06D-B903EAFC343C}" destId="{3688D998-2A06-46B5-B8DA-3621762239CA}" srcOrd="3" destOrd="0" parTransId="{CACF7A0C-0414-4285-8C60-3FDB579D460E}" sibTransId="{45E13709-6DC6-4C43-B672-A314D8158392}"/>
    <dgm:cxn modelId="{99A5BD5F-E94E-4D22-B6A2-26D8A85E7495}" type="presOf" srcId="{3F138F21-80C0-4202-8643-1A69636A0B3A}" destId="{081965B6-A0A6-439B-9BA0-CEFFB361F784}" srcOrd="1" destOrd="0" presId="urn:microsoft.com/office/officeart/2005/8/layout/hList7"/>
    <dgm:cxn modelId="{D5608747-D5D4-40D2-9E56-7A48DE68AB69}" type="presOf" srcId="{76A5B70C-01A5-4317-808F-765797FF2944}" destId="{C7E1A125-0859-459E-B776-BFB412B1A489}" srcOrd="0" destOrd="0" presId="urn:microsoft.com/office/officeart/2005/8/layout/hList7"/>
    <dgm:cxn modelId="{9BF11869-6124-4035-AAC6-684B1CC2FED5}" type="presOf" srcId="{908CC2BA-D8B1-4661-8936-6CD17D92BBBB}" destId="{EEFCBD36-515C-4CA7-987C-1AD09F30085F}" srcOrd="0" destOrd="0" presId="urn:microsoft.com/office/officeart/2005/8/layout/hList7"/>
    <dgm:cxn modelId="{6EA4A550-EB92-4F6B-8735-3A6DF7FEB01D}" srcId="{3FF31E65-134D-4C44-A06D-B903EAFC343C}" destId="{3512260C-93D9-4388-812B-3AC219CC08BE}" srcOrd="2" destOrd="0" parTransId="{C3760026-E4E9-437D-BECB-04ACB6966535}" sibTransId="{0E2812D9-FB7B-416A-BF83-EFE2C8861E5F}"/>
    <dgm:cxn modelId="{40047979-C721-495A-AB80-E3A17F11813B}" type="presOf" srcId="{3F138F21-80C0-4202-8643-1A69636A0B3A}" destId="{5451078E-618C-423E-AAA2-72EBDD32F18E}" srcOrd="0" destOrd="0" presId="urn:microsoft.com/office/officeart/2005/8/layout/hList7"/>
    <dgm:cxn modelId="{7C4E828C-7D98-496A-BE6C-942B5F968BB7}" type="presOf" srcId="{5E0ECDFE-1EF0-41B5-8C1A-AF85F2603D5C}" destId="{E55C9EF1-2154-4DE9-B835-028245D79BB6}" srcOrd="1" destOrd="0" presId="urn:microsoft.com/office/officeart/2005/8/layout/hList7"/>
    <dgm:cxn modelId="{89B6A68E-3095-450F-9FB9-C9B252E1FE7E}" srcId="{3FF31E65-134D-4C44-A06D-B903EAFC343C}" destId="{5E0ECDFE-1EF0-41B5-8C1A-AF85F2603D5C}" srcOrd="1" destOrd="0" parTransId="{5758EAE2-A9EF-4C86-8B87-C5C597BC5D11}" sibTransId="{9CD30A9E-7F6D-4546-949E-ABCF0FFBCB9A}"/>
    <dgm:cxn modelId="{89942A9B-57A1-4466-A92E-7F6C20E90597}" type="presOf" srcId="{9CD30A9E-7F6D-4546-949E-ABCF0FFBCB9A}" destId="{6B5227A5-4903-4091-8E8A-F1196B9140CD}" srcOrd="0" destOrd="0" presId="urn:microsoft.com/office/officeart/2005/8/layout/hList7"/>
    <dgm:cxn modelId="{C96891A1-469D-485E-8B91-1212DBF0D0E1}" type="presOf" srcId="{3512260C-93D9-4388-812B-3AC219CC08BE}" destId="{3065FD08-167E-41AD-9668-AA2D05F21F8F}" srcOrd="1" destOrd="0" presId="urn:microsoft.com/office/officeart/2005/8/layout/hList7"/>
    <dgm:cxn modelId="{8C069FA5-098D-4411-AB38-18AA6A546C6E}" srcId="{3FF31E65-134D-4C44-A06D-B903EAFC343C}" destId="{3F138F21-80C0-4202-8643-1A69636A0B3A}" srcOrd="4" destOrd="0" parTransId="{D215D98E-725B-4C8C-B443-A86F6B3EFF99}" sibTransId="{AE454BEA-A7E4-495C-9E7D-8103A5847766}"/>
    <dgm:cxn modelId="{21F252BE-A93F-4E56-9B67-2140B6FA438C}" type="presOf" srcId="{45E13709-6DC6-4C43-B672-A314D8158392}" destId="{B506A649-E66D-4C4F-A7AE-46DA1749011D}" srcOrd="0" destOrd="0" presId="urn:microsoft.com/office/officeart/2005/8/layout/hList7"/>
    <dgm:cxn modelId="{F62AF0C1-FA0C-4F7D-A6C8-F3732B851320}" type="presOf" srcId="{76A5B70C-01A5-4317-808F-765797FF2944}" destId="{4A85A165-4131-4DAF-91A8-69310845907E}" srcOrd="1" destOrd="0" presId="urn:microsoft.com/office/officeart/2005/8/layout/hList7"/>
    <dgm:cxn modelId="{D5CD82DB-E06D-40B0-AD3F-8C21C64AA9EB}" srcId="{3FF31E65-134D-4C44-A06D-B903EAFC343C}" destId="{76A5B70C-01A5-4317-808F-765797FF2944}" srcOrd="0" destOrd="0" parTransId="{6117EE5F-B052-4D60-A4D5-FC8546C7E6F5}" sibTransId="{908CC2BA-D8B1-4661-8936-6CD17D92BBBB}"/>
    <dgm:cxn modelId="{F1D7BAEA-050C-4263-8B93-64CEEDAB6DA0}" type="presOf" srcId="{5E0ECDFE-1EF0-41B5-8C1A-AF85F2603D5C}" destId="{4931D672-9F8A-4935-A34D-D51762AC3F1B}" srcOrd="0" destOrd="0" presId="urn:microsoft.com/office/officeart/2005/8/layout/hList7"/>
    <dgm:cxn modelId="{5CEDFCEB-856B-4777-94CB-988A687B85E4}" type="presOf" srcId="{0E2812D9-FB7B-416A-BF83-EFE2C8861E5F}" destId="{A8D414F5-1CCF-40D2-8DE0-A278B0C357AC}" srcOrd="0" destOrd="0" presId="urn:microsoft.com/office/officeart/2005/8/layout/hList7"/>
    <dgm:cxn modelId="{B6E6D6F5-632B-4C60-9CAD-CBB3000F90CD}" type="presOf" srcId="{3688D998-2A06-46B5-B8DA-3621762239CA}" destId="{276C320D-626D-4B9F-8543-66AA45301AD9}" srcOrd="1" destOrd="0" presId="urn:microsoft.com/office/officeart/2005/8/layout/hList7"/>
    <dgm:cxn modelId="{A2E0D0FE-2D60-4B89-A790-5A211FA17A39}" type="presOf" srcId="{3512260C-93D9-4388-812B-3AC219CC08BE}" destId="{7184F7C2-276C-4693-82F0-C5D9BACA1737}" srcOrd="0" destOrd="0" presId="urn:microsoft.com/office/officeart/2005/8/layout/hList7"/>
    <dgm:cxn modelId="{0701AB10-371F-4148-A490-B2F13C9B3F46}" type="presParOf" srcId="{39A7EAE9-EBAA-438B-A15D-739672BBFA13}" destId="{2A209FCC-161D-4FE9-B4D1-CC2A3DD902D6}" srcOrd="0" destOrd="0" presId="urn:microsoft.com/office/officeart/2005/8/layout/hList7"/>
    <dgm:cxn modelId="{BF7EBB83-71AF-407B-B854-6A647D5DDD36}" type="presParOf" srcId="{39A7EAE9-EBAA-438B-A15D-739672BBFA13}" destId="{B054856E-531D-4F55-9E20-5BA8CB55C706}" srcOrd="1" destOrd="0" presId="urn:microsoft.com/office/officeart/2005/8/layout/hList7"/>
    <dgm:cxn modelId="{824267CA-2520-4EE7-8006-2FE7B367A4FB}" type="presParOf" srcId="{B054856E-531D-4F55-9E20-5BA8CB55C706}" destId="{88A00D5D-7A93-4EC5-AF83-3632868A9A1A}" srcOrd="0" destOrd="0" presId="urn:microsoft.com/office/officeart/2005/8/layout/hList7"/>
    <dgm:cxn modelId="{95698181-5CCB-4DD3-B2AA-4EA51F095854}" type="presParOf" srcId="{88A00D5D-7A93-4EC5-AF83-3632868A9A1A}" destId="{C7E1A125-0859-459E-B776-BFB412B1A489}" srcOrd="0" destOrd="0" presId="urn:microsoft.com/office/officeart/2005/8/layout/hList7"/>
    <dgm:cxn modelId="{0795F002-660C-4188-84E8-3589FD31FEA7}" type="presParOf" srcId="{88A00D5D-7A93-4EC5-AF83-3632868A9A1A}" destId="{4A85A165-4131-4DAF-91A8-69310845907E}" srcOrd="1" destOrd="0" presId="urn:microsoft.com/office/officeart/2005/8/layout/hList7"/>
    <dgm:cxn modelId="{90415425-6EED-4369-AAA2-61A9DEF9CDE7}" type="presParOf" srcId="{88A00D5D-7A93-4EC5-AF83-3632868A9A1A}" destId="{1BAA6F27-F8F4-4C57-BE84-27C35B76F018}" srcOrd="2" destOrd="0" presId="urn:microsoft.com/office/officeart/2005/8/layout/hList7"/>
    <dgm:cxn modelId="{266DBE68-E80E-46C5-9048-C638EC73D249}" type="presParOf" srcId="{88A00D5D-7A93-4EC5-AF83-3632868A9A1A}" destId="{6E882706-8FE7-46FC-A227-5B73A7219628}" srcOrd="3" destOrd="0" presId="urn:microsoft.com/office/officeart/2005/8/layout/hList7"/>
    <dgm:cxn modelId="{C0F961AF-53A0-49E1-855A-629F6E911B24}" type="presParOf" srcId="{B054856E-531D-4F55-9E20-5BA8CB55C706}" destId="{EEFCBD36-515C-4CA7-987C-1AD09F30085F}" srcOrd="1" destOrd="0" presId="urn:microsoft.com/office/officeart/2005/8/layout/hList7"/>
    <dgm:cxn modelId="{EEC48EE5-9966-4DE7-84E2-B0535B1B9DD9}" type="presParOf" srcId="{B054856E-531D-4F55-9E20-5BA8CB55C706}" destId="{E7344E22-CE5B-42DA-B141-7DAA374EFB8A}" srcOrd="2" destOrd="0" presId="urn:microsoft.com/office/officeart/2005/8/layout/hList7"/>
    <dgm:cxn modelId="{0BF9AA99-7869-4267-87A2-2CC67CA3388A}" type="presParOf" srcId="{E7344E22-CE5B-42DA-B141-7DAA374EFB8A}" destId="{4931D672-9F8A-4935-A34D-D51762AC3F1B}" srcOrd="0" destOrd="0" presId="urn:microsoft.com/office/officeart/2005/8/layout/hList7"/>
    <dgm:cxn modelId="{4DB46EF1-43AE-4438-AA49-D26131014842}" type="presParOf" srcId="{E7344E22-CE5B-42DA-B141-7DAA374EFB8A}" destId="{E55C9EF1-2154-4DE9-B835-028245D79BB6}" srcOrd="1" destOrd="0" presId="urn:microsoft.com/office/officeart/2005/8/layout/hList7"/>
    <dgm:cxn modelId="{7AAF27B6-6C16-41F7-8522-770E657C6EA8}" type="presParOf" srcId="{E7344E22-CE5B-42DA-B141-7DAA374EFB8A}" destId="{AA23C7EA-248F-4654-AF00-3666A34E42EC}" srcOrd="2" destOrd="0" presId="urn:microsoft.com/office/officeart/2005/8/layout/hList7"/>
    <dgm:cxn modelId="{0DFE7456-A37C-4537-8F8F-72EAF12B4751}" type="presParOf" srcId="{E7344E22-CE5B-42DA-B141-7DAA374EFB8A}" destId="{DA59773F-6109-43D3-82F8-617D44399091}" srcOrd="3" destOrd="0" presId="urn:microsoft.com/office/officeart/2005/8/layout/hList7"/>
    <dgm:cxn modelId="{1B62ABDA-084B-4B3C-8398-5C03CCA3EED0}" type="presParOf" srcId="{B054856E-531D-4F55-9E20-5BA8CB55C706}" destId="{6B5227A5-4903-4091-8E8A-F1196B9140CD}" srcOrd="3" destOrd="0" presId="urn:microsoft.com/office/officeart/2005/8/layout/hList7"/>
    <dgm:cxn modelId="{11440C1D-34E5-4208-AD3C-04D0277A428A}" type="presParOf" srcId="{B054856E-531D-4F55-9E20-5BA8CB55C706}" destId="{B89E643C-AC07-4CEC-81B3-B27ADC37B9F7}" srcOrd="4" destOrd="0" presId="urn:microsoft.com/office/officeart/2005/8/layout/hList7"/>
    <dgm:cxn modelId="{0C201644-CA0E-4AED-A1B1-F0C214631A97}" type="presParOf" srcId="{B89E643C-AC07-4CEC-81B3-B27ADC37B9F7}" destId="{7184F7C2-276C-4693-82F0-C5D9BACA1737}" srcOrd="0" destOrd="0" presId="urn:microsoft.com/office/officeart/2005/8/layout/hList7"/>
    <dgm:cxn modelId="{EDF81D27-31AA-4D5E-87B5-EA57F1279ECB}" type="presParOf" srcId="{B89E643C-AC07-4CEC-81B3-B27ADC37B9F7}" destId="{3065FD08-167E-41AD-9668-AA2D05F21F8F}" srcOrd="1" destOrd="0" presId="urn:microsoft.com/office/officeart/2005/8/layout/hList7"/>
    <dgm:cxn modelId="{CEE85998-FA0B-4FC7-9DC9-8085E843D249}" type="presParOf" srcId="{B89E643C-AC07-4CEC-81B3-B27ADC37B9F7}" destId="{22840A5E-B72D-4A87-B5D4-8C9D5FA676E8}" srcOrd="2" destOrd="0" presId="urn:microsoft.com/office/officeart/2005/8/layout/hList7"/>
    <dgm:cxn modelId="{12CC90CD-2EA0-41B6-ADF7-FC760971AED9}" type="presParOf" srcId="{B89E643C-AC07-4CEC-81B3-B27ADC37B9F7}" destId="{17E0A785-7C9F-47A1-94D3-4512FB554CD4}" srcOrd="3" destOrd="0" presId="urn:microsoft.com/office/officeart/2005/8/layout/hList7"/>
    <dgm:cxn modelId="{88B34DE4-4C02-473E-8523-D67D5E701737}" type="presParOf" srcId="{B054856E-531D-4F55-9E20-5BA8CB55C706}" destId="{A8D414F5-1CCF-40D2-8DE0-A278B0C357AC}" srcOrd="5" destOrd="0" presId="urn:microsoft.com/office/officeart/2005/8/layout/hList7"/>
    <dgm:cxn modelId="{E1FD3807-A4D9-497B-8BA6-ECC7254AEF5E}" type="presParOf" srcId="{B054856E-531D-4F55-9E20-5BA8CB55C706}" destId="{C9B3425D-42FB-4055-B538-B74BF4A61F52}" srcOrd="6" destOrd="0" presId="urn:microsoft.com/office/officeart/2005/8/layout/hList7"/>
    <dgm:cxn modelId="{A981807A-AD3D-4928-B24C-B7078D2422EA}" type="presParOf" srcId="{C9B3425D-42FB-4055-B538-B74BF4A61F52}" destId="{878C7E57-4837-40C6-9E69-BF48B40D32B5}" srcOrd="0" destOrd="0" presId="urn:microsoft.com/office/officeart/2005/8/layout/hList7"/>
    <dgm:cxn modelId="{F262020D-A372-4E46-AAD9-779F55C2379A}" type="presParOf" srcId="{C9B3425D-42FB-4055-B538-B74BF4A61F52}" destId="{276C320D-626D-4B9F-8543-66AA45301AD9}" srcOrd="1" destOrd="0" presId="urn:microsoft.com/office/officeart/2005/8/layout/hList7"/>
    <dgm:cxn modelId="{4684B7B1-A729-4D9E-827F-9E7564DF97E9}" type="presParOf" srcId="{C9B3425D-42FB-4055-B538-B74BF4A61F52}" destId="{E1AEE306-9C91-428C-949F-2EC39A269F5E}" srcOrd="2" destOrd="0" presId="urn:microsoft.com/office/officeart/2005/8/layout/hList7"/>
    <dgm:cxn modelId="{CB3CB547-1CBF-4754-8DED-DBA8641747C6}" type="presParOf" srcId="{C9B3425D-42FB-4055-B538-B74BF4A61F52}" destId="{4CF15FB3-1611-4FC9-8B73-A51BCBA9DA8E}" srcOrd="3" destOrd="0" presId="urn:microsoft.com/office/officeart/2005/8/layout/hList7"/>
    <dgm:cxn modelId="{71A2668E-B98A-47C0-90DA-4CCAAC19AA41}" type="presParOf" srcId="{B054856E-531D-4F55-9E20-5BA8CB55C706}" destId="{B506A649-E66D-4C4F-A7AE-46DA1749011D}" srcOrd="7" destOrd="0" presId="urn:microsoft.com/office/officeart/2005/8/layout/hList7"/>
    <dgm:cxn modelId="{4E9C222C-D9AF-4D50-8446-811E0EF8E06A}" type="presParOf" srcId="{B054856E-531D-4F55-9E20-5BA8CB55C706}" destId="{99AB65A2-6C05-4B88-88FB-C69275BD0AED}" srcOrd="8" destOrd="0" presId="urn:microsoft.com/office/officeart/2005/8/layout/hList7"/>
    <dgm:cxn modelId="{00EC9D54-EF4A-46BE-9A0C-951B7DCB355E}" type="presParOf" srcId="{99AB65A2-6C05-4B88-88FB-C69275BD0AED}" destId="{5451078E-618C-423E-AAA2-72EBDD32F18E}" srcOrd="0" destOrd="0" presId="urn:microsoft.com/office/officeart/2005/8/layout/hList7"/>
    <dgm:cxn modelId="{A6E518F9-98D2-46D2-8119-FE363B3031DA}" type="presParOf" srcId="{99AB65A2-6C05-4B88-88FB-C69275BD0AED}" destId="{081965B6-A0A6-439B-9BA0-CEFFB361F784}" srcOrd="1" destOrd="0" presId="urn:microsoft.com/office/officeart/2005/8/layout/hList7"/>
    <dgm:cxn modelId="{384AD908-6FEA-4DD8-AF76-F1EBB24F0ED0}" type="presParOf" srcId="{99AB65A2-6C05-4B88-88FB-C69275BD0AED}" destId="{6A795536-FD0A-4949-94F8-9FE3D268A212}" srcOrd="2" destOrd="0" presId="urn:microsoft.com/office/officeart/2005/8/layout/hList7"/>
    <dgm:cxn modelId="{690242A4-1442-4F98-A833-BCF23DFDB705}" type="presParOf" srcId="{99AB65A2-6C05-4B88-88FB-C69275BD0AED}" destId="{B239AB95-5F0F-46C8-AD9B-47A831F2976E}" srcOrd="3" destOrd="0" presId="urn:microsoft.com/office/officeart/2005/8/layout/hList7"/>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6ED9DD6-E4C9-4821-9C07-7CBD49EC697F}" type="doc">
      <dgm:prSet loTypeId="urn:microsoft.com/office/officeart/2005/8/layout/vList2" loCatId="list" qsTypeId="urn:microsoft.com/office/officeart/2005/8/quickstyle/simple3" qsCatId="simple" csTypeId="urn:microsoft.com/office/officeart/2005/8/colors/colorful3" csCatId="colorful"/>
      <dgm:spPr/>
      <dgm:t>
        <a:bodyPr/>
        <a:lstStyle/>
        <a:p>
          <a:endParaRPr lang="en-US"/>
        </a:p>
      </dgm:t>
    </dgm:pt>
    <dgm:pt modelId="{197A94EC-4ACD-4413-B877-0541DD85F666}">
      <dgm:prSet/>
      <dgm:spPr/>
      <dgm:t>
        <a:bodyPr/>
        <a:lstStyle/>
        <a:p>
          <a:r>
            <a:rPr lang="en-US" b="0" i="0"/>
            <a:t>State Organization: APRN Minnesota Coalition</a:t>
          </a:r>
          <a:endParaRPr lang="en-US"/>
        </a:p>
      </dgm:t>
    </dgm:pt>
    <dgm:pt modelId="{2F1100BE-A796-4B57-8AD0-F8D616B21952}" type="parTrans" cxnId="{0036002D-FE4C-443D-82BD-338CB800836F}">
      <dgm:prSet/>
      <dgm:spPr/>
      <dgm:t>
        <a:bodyPr/>
        <a:lstStyle/>
        <a:p>
          <a:endParaRPr lang="en-US"/>
        </a:p>
      </dgm:t>
    </dgm:pt>
    <dgm:pt modelId="{F4B0C429-A706-4ADA-B6E2-84247E89EE46}" type="sibTrans" cxnId="{0036002D-FE4C-443D-82BD-338CB800836F}">
      <dgm:prSet/>
      <dgm:spPr/>
      <dgm:t>
        <a:bodyPr/>
        <a:lstStyle/>
        <a:p>
          <a:endParaRPr lang="en-US"/>
        </a:p>
      </dgm:t>
    </dgm:pt>
    <dgm:pt modelId="{6B0E412F-5A0C-4674-AF28-F78E2154553A}" type="pres">
      <dgm:prSet presAssocID="{26ED9DD6-E4C9-4821-9C07-7CBD49EC697F}" presName="linear" presStyleCnt="0">
        <dgm:presLayoutVars>
          <dgm:animLvl val="lvl"/>
          <dgm:resizeHandles val="exact"/>
        </dgm:presLayoutVars>
      </dgm:prSet>
      <dgm:spPr/>
    </dgm:pt>
    <dgm:pt modelId="{25A24652-9A4F-4181-866B-7B8FF71F29F6}" type="pres">
      <dgm:prSet presAssocID="{197A94EC-4ACD-4413-B877-0541DD85F666}" presName="parentText" presStyleLbl="node1" presStyleIdx="0" presStyleCnt="1">
        <dgm:presLayoutVars>
          <dgm:chMax val="0"/>
          <dgm:bulletEnabled val="1"/>
        </dgm:presLayoutVars>
      </dgm:prSet>
      <dgm:spPr/>
    </dgm:pt>
  </dgm:ptLst>
  <dgm:cxnLst>
    <dgm:cxn modelId="{0036002D-FE4C-443D-82BD-338CB800836F}" srcId="{26ED9DD6-E4C9-4821-9C07-7CBD49EC697F}" destId="{197A94EC-4ACD-4413-B877-0541DD85F666}" srcOrd="0" destOrd="0" parTransId="{2F1100BE-A796-4B57-8AD0-F8D616B21952}" sibTransId="{F4B0C429-A706-4ADA-B6E2-84247E89EE46}"/>
    <dgm:cxn modelId="{E5B69B52-CCF3-406F-8F1C-572E6FA9800A}" type="presOf" srcId="{26ED9DD6-E4C9-4821-9C07-7CBD49EC697F}" destId="{6B0E412F-5A0C-4674-AF28-F78E2154553A}" srcOrd="0" destOrd="0" presId="urn:microsoft.com/office/officeart/2005/8/layout/vList2"/>
    <dgm:cxn modelId="{660479E7-D38E-484A-9220-C563FB775F09}" type="presOf" srcId="{197A94EC-4ACD-4413-B877-0541DD85F666}" destId="{25A24652-9A4F-4181-866B-7B8FF71F29F6}" srcOrd="0" destOrd="0" presId="urn:microsoft.com/office/officeart/2005/8/layout/vList2"/>
    <dgm:cxn modelId="{4177E259-3F65-431F-B1D3-98A8C114B333}" type="presParOf" srcId="{6B0E412F-5A0C-4674-AF28-F78E2154553A}" destId="{25A24652-9A4F-4181-866B-7B8FF71F29F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589C1E9-FF11-4BE5-87AE-97D26B270092}" type="doc">
      <dgm:prSet loTypeId="urn:microsoft.com/office/officeart/2005/8/layout/venn1" loCatId="relationship" qsTypeId="urn:microsoft.com/office/officeart/2005/8/quickstyle/simple3" qsCatId="simple" csTypeId="urn:microsoft.com/office/officeart/2005/8/colors/accent1_2" csCatId="accent1"/>
      <dgm:spPr/>
      <dgm:t>
        <a:bodyPr/>
        <a:lstStyle/>
        <a:p>
          <a:endParaRPr lang="en-US"/>
        </a:p>
      </dgm:t>
    </dgm:pt>
    <dgm:pt modelId="{574980CA-7EC0-4852-89DC-6A236B21FF85}">
      <dgm:prSet/>
      <dgm:spPr/>
      <dgm:t>
        <a:bodyPr/>
        <a:lstStyle/>
        <a:p>
          <a:r>
            <a:rPr lang="en-US" b="0" i="0" dirty="0"/>
            <a:t>Minnesota APRN Coalition: local advocacy group</a:t>
          </a:r>
          <a:endParaRPr lang="en-US" dirty="0"/>
        </a:p>
      </dgm:t>
    </dgm:pt>
    <dgm:pt modelId="{4B9785FB-FA5D-4105-B593-A7A0EBB2CBC7}" type="parTrans" cxnId="{088130BA-7184-4614-B127-D63B4681CFB2}">
      <dgm:prSet/>
      <dgm:spPr/>
      <dgm:t>
        <a:bodyPr/>
        <a:lstStyle/>
        <a:p>
          <a:endParaRPr lang="en-US"/>
        </a:p>
      </dgm:t>
    </dgm:pt>
    <dgm:pt modelId="{C44F7665-F4FE-4B6A-B28B-8F7209A63BF8}" type="sibTrans" cxnId="{088130BA-7184-4614-B127-D63B4681CFB2}">
      <dgm:prSet/>
      <dgm:spPr/>
      <dgm:t>
        <a:bodyPr/>
        <a:lstStyle/>
        <a:p>
          <a:endParaRPr lang="en-US"/>
        </a:p>
      </dgm:t>
    </dgm:pt>
    <dgm:pt modelId="{CC8F7500-9484-40FC-AC4E-A83D99493533}">
      <dgm:prSet/>
      <dgm:spPr/>
      <dgm:t>
        <a:bodyPr/>
        <a:lstStyle/>
        <a:p>
          <a:r>
            <a:rPr lang="en-US" b="0" i="0"/>
            <a:t>Instrumental in achieving practice authority</a:t>
          </a:r>
          <a:endParaRPr lang="en-US"/>
        </a:p>
      </dgm:t>
    </dgm:pt>
    <dgm:pt modelId="{C40280F6-9F2C-4620-9ABB-4E86CD0C5FC6}" type="parTrans" cxnId="{A426296F-CA53-4C3D-99FB-9E45385CD441}">
      <dgm:prSet/>
      <dgm:spPr/>
      <dgm:t>
        <a:bodyPr/>
        <a:lstStyle/>
        <a:p>
          <a:endParaRPr lang="en-US"/>
        </a:p>
      </dgm:t>
    </dgm:pt>
    <dgm:pt modelId="{A258D8CD-FB88-4143-98C7-3DAC84ABB87A}" type="sibTrans" cxnId="{A426296F-CA53-4C3D-99FB-9E45385CD441}">
      <dgm:prSet/>
      <dgm:spPr/>
      <dgm:t>
        <a:bodyPr/>
        <a:lstStyle/>
        <a:p>
          <a:endParaRPr lang="en-US"/>
        </a:p>
      </dgm:t>
    </dgm:pt>
    <dgm:pt modelId="{0E0892DA-5B71-4A41-93A0-5F310102CC0F}">
      <dgm:prSet/>
      <dgm:spPr/>
      <dgm:t>
        <a:bodyPr/>
        <a:lstStyle/>
        <a:p>
          <a:r>
            <a:rPr lang="en-US" b="0" i="0"/>
            <a:t>Focus: remove transition-to-practice requirement</a:t>
          </a:r>
          <a:endParaRPr lang="en-US"/>
        </a:p>
      </dgm:t>
    </dgm:pt>
    <dgm:pt modelId="{15D6AB89-68A7-4017-8D2A-626B0355E1F6}" type="parTrans" cxnId="{3CA567D4-4484-475F-88EA-8CAA93B1C0FD}">
      <dgm:prSet/>
      <dgm:spPr/>
      <dgm:t>
        <a:bodyPr/>
        <a:lstStyle/>
        <a:p>
          <a:endParaRPr lang="en-US"/>
        </a:p>
      </dgm:t>
    </dgm:pt>
    <dgm:pt modelId="{06BA5479-57F4-4A2C-BD86-68C222203551}" type="sibTrans" cxnId="{3CA567D4-4484-475F-88EA-8CAA93B1C0FD}">
      <dgm:prSet/>
      <dgm:spPr/>
      <dgm:t>
        <a:bodyPr/>
        <a:lstStyle/>
        <a:p>
          <a:endParaRPr lang="en-US"/>
        </a:p>
      </dgm:t>
    </dgm:pt>
    <dgm:pt modelId="{FB06CED7-AAAA-458C-99DB-836FA93F446E}">
      <dgm:prSet/>
      <dgm:spPr/>
      <dgm:t>
        <a:bodyPr/>
        <a:lstStyle/>
        <a:p>
          <a:r>
            <a:rPr lang="en-US" b="0" i="0"/>
            <a:t>Provides updates on legislative developments</a:t>
          </a:r>
          <a:endParaRPr lang="en-US"/>
        </a:p>
      </dgm:t>
    </dgm:pt>
    <dgm:pt modelId="{92E3B677-6801-4886-93BD-64F55492AEB4}" type="parTrans" cxnId="{B553715B-61FE-421D-8C2C-EAA2AF742DEF}">
      <dgm:prSet/>
      <dgm:spPr/>
      <dgm:t>
        <a:bodyPr/>
        <a:lstStyle/>
        <a:p>
          <a:endParaRPr lang="en-US"/>
        </a:p>
      </dgm:t>
    </dgm:pt>
    <dgm:pt modelId="{36B64E87-490B-400A-9A37-99C560D0E6DE}" type="sibTrans" cxnId="{B553715B-61FE-421D-8C2C-EAA2AF742DEF}">
      <dgm:prSet/>
      <dgm:spPr/>
      <dgm:t>
        <a:bodyPr/>
        <a:lstStyle/>
        <a:p>
          <a:endParaRPr lang="en-US"/>
        </a:p>
      </dgm:t>
    </dgm:pt>
    <dgm:pt modelId="{9022D056-5AD4-4BF7-9403-29A427ECBDC5}">
      <dgm:prSet/>
      <dgm:spPr/>
      <dgm:t>
        <a:bodyPr/>
        <a:lstStyle/>
        <a:p>
          <a:r>
            <a:rPr lang="en-US" b="0" i="0"/>
            <a:t>Membership open, reduced student rates.</a:t>
          </a:r>
          <a:endParaRPr lang="en-US"/>
        </a:p>
      </dgm:t>
    </dgm:pt>
    <dgm:pt modelId="{43C9BC64-0364-4971-B65A-40B0F05B3218}" type="parTrans" cxnId="{E58765BB-EE68-480A-8A5F-F89C4BEB1324}">
      <dgm:prSet/>
      <dgm:spPr/>
      <dgm:t>
        <a:bodyPr/>
        <a:lstStyle/>
        <a:p>
          <a:endParaRPr lang="en-US"/>
        </a:p>
      </dgm:t>
    </dgm:pt>
    <dgm:pt modelId="{3AD1AF40-CA75-4926-A800-80E0C1BF6534}" type="sibTrans" cxnId="{E58765BB-EE68-480A-8A5F-F89C4BEB1324}">
      <dgm:prSet/>
      <dgm:spPr/>
      <dgm:t>
        <a:bodyPr/>
        <a:lstStyle/>
        <a:p>
          <a:endParaRPr lang="en-US"/>
        </a:p>
      </dgm:t>
    </dgm:pt>
    <dgm:pt modelId="{1DF8E0E5-FBC8-4327-A543-EDCDE3E90221}" type="pres">
      <dgm:prSet presAssocID="{D589C1E9-FF11-4BE5-87AE-97D26B270092}" presName="compositeShape" presStyleCnt="0">
        <dgm:presLayoutVars>
          <dgm:chMax val="7"/>
          <dgm:dir/>
          <dgm:resizeHandles val="exact"/>
        </dgm:presLayoutVars>
      </dgm:prSet>
      <dgm:spPr/>
    </dgm:pt>
    <dgm:pt modelId="{701CF804-78EA-497D-90C4-24C07AD4B41C}" type="pres">
      <dgm:prSet presAssocID="{574980CA-7EC0-4852-89DC-6A236B21FF85}" presName="circ1" presStyleLbl="vennNode1" presStyleIdx="0" presStyleCnt="5"/>
      <dgm:spPr/>
    </dgm:pt>
    <dgm:pt modelId="{903C34AD-4F1E-4E14-BC4A-82377FF75C7D}" type="pres">
      <dgm:prSet presAssocID="{574980CA-7EC0-4852-89DC-6A236B21FF85}" presName="circ1Tx" presStyleLbl="revTx" presStyleIdx="0" presStyleCnt="0">
        <dgm:presLayoutVars>
          <dgm:chMax val="0"/>
          <dgm:chPref val="0"/>
          <dgm:bulletEnabled val="1"/>
        </dgm:presLayoutVars>
      </dgm:prSet>
      <dgm:spPr/>
    </dgm:pt>
    <dgm:pt modelId="{D8EEC45F-C5FE-46CB-BA4F-1F1707388BB8}" type="pres">
      <dgm:prSet presAssocID="{CC8F7500-9484-40FC-AC4E-A83D99493533}" presName="circ2" presStyleLbl="vennNode1" presStyleIdx="1" presStyleCnt="5"/>
      <dgm:spPr/>
    </dgm:pt>
    <dgm:pt modelId="{79502CC2-939C-4465-8FED-DCFFD368D135}" type="pres">
      <dgm:prSet presAssocID="{CC8F7500-9484-40FC-AC4E-A83D99493533}" presName="circ2Tx" presStyleLbl="revTx" presStyleIdx="0" presStyleCnt="0">
        <dgm:presLayoutVars>
          <dgm:chMax val="0"/>
          <dgm:chPref val="0"/>
          <dgm:bulletEnabled val="1"/>
        </dgm:presLayoutVars>
      </dgm:prSet>
      <dgm:spPr/>
    </dgm:pt>
    <dgm:pt modelId="{D1235CF9-98CB-4DAA-ACD6-EF869ACF1393}" type="pres">
      <dgm:prSet presAssocID="{0E0892DA-5B71-4A41-93A0-5F310102CC0F}" presName="circ3" presStyleLbl="vennNode1" presStyleIdx="2" presStyleCnt="5"/>
      <dgm:spPr/>
    </dgm:pt>
    <dgm:pt modelId="{0F1F3012-CD91-4B32-9B7C-59D734BC624C}" type="pres">
      <dgm:prSet presAssocID="{0E0892DA-5B71-4A41-93A0-5F310102CC0F}" presName="circ3Tx" presStyleLbl="revTx" presStyleIdx="0" presStyleCnt="0">
        <dgm:presLayoutVars>
          <dgm:chMax val="0"/>
          <dgm:chPref val="0"/>
          <dgm:bulletEnabled val="1"/>
        </dgm:presLayoutVars>
      </dgm:prSet>
      <dgm:spPr/>
    </dgm:pt>
    <dgm:pt modelId="{9E71542C-A816-485B-8428-2D38118AB889}" type="pres">
      <dgm:prSet presAssocID="{FB06CED7-AAAA-458C-99DB-836FA93F446E}" presName="circ4" presStyleLbl="vennNode1" presStyleIdx="3" presStyleCnt="5"/>
      <dgm:spPr/>
    </dgm:pt>
    <dgm:pt modelId="{85AD2E98-3EDE-4759-9ED5-D17F998AE723}" type="pres">
      <dgm:prSet presAssocID="{FB06CED7-AAAA-458C-99DB-836FA93F446E}" presName="circ4Tx" presStyleLbl="revTx" presStyleIdx="0" presStyleCnt="0">
        <dgm:presLayoutVars>
          <dgm:chMax val="0"/>
          <dgm:chPref val="0"/>
          <dgm:bulletEnabled val="1"/>
        </dgm:presLayoutVars>
      </dgm:prSet>
      <dgm:spPr/>
    </dgm:pt>
    <dgm:pt modelId="{79AC7FD1-F3C1-4598-A159-4E060C6588E9}" type="pres">
      <dgm:prSet presAssocID="{9022D056-5AD4-4BF7-9403-29A427ECBDC5}" presName="circ5" presStyleLbl="vennNode1" presStyleIdx="4" presStyleCnt="5"/>
      <dgm:spPr/>
    </dgm:pt>
    <dgm:pt modelId="{0D31120B-CD66-49A8-BA96-101AB90DA6D7}" type="pres">
      <dgm:prSet presAssocID="{9022D056-5AD4-4BF7-9403-29A427ECBDC5}" presName="circ5Tx" presStyleLbl="revTx" presStyleIdx="0" presStyleCnt="0">
        <dgm:presLayoutVars>
          <dgm:chMax val="0"/>
          <dgm:chPref val="0"/>
          <dgm:bulletEnabled val="1"/>
        </dgm:presLayoutVars>
      </dgm:prSet>
      <dgm:spPr/>
    </dgm:pt>
  </dgm:ptLst>
  <dgm:cxnLst>
    <dgm:cxn modelId="{25585A17-8464-4C28-A64B-A06DBCF53E06}" type="presOf" srcId="{0E0892DA-5B71-4A41-93A0-5F310102CC0F}" destId="{0F1F3012-CD91-4B32-9B7C-59D734BC624C}" srcOrd="0" destOrd="0" presId="urn:microsoft.com/office/officeart/2005/8/layout/venn1"/>
    <dgm:cxn modelId="{F40DA91F-B178-4CE0-ACC4-82167837DB95}" type="presOf" srcId="{574980CA-7EC0-4852-89DC-6A236B21FF85}" destId="{903C34AD-4F1E-4E14-BC4A-82377FF75C7D}" srcOrd="0" destOrd="0" presId="urn:microsoft.com/office/officeart/2005/8/layout/venn1"/>
    <dgm:cxn modelId="{74AB0525-3C13-4BF4-9917-AC7FE596CCC2}" type="presOf" srcId="{CC8F7500-9484-40FC-AC4E-A83D99493533}" destId="{79502CC2-939C-4465-8FED-DCFFD368D135}" srcOrd="0" destOrd="0" presId="urn:microsoft.com/office/officeart/2005/8/layout/venn1"/>
    <dgm:cxn modelId="{B553715B-61FE-421D-8C2C-EAA2AF742DEF}" srcId="{D589C1E9-FF11-4BE5-87AE-97D26B270092}" destId="{FB06CED7-AAAA-458C-99DB-836FA93F446E}" srcOrd="3" destOrd="0" parTransId="{92E3B677-6801-4886-93BD-64F55492AEB4}" sibTransId="{36B64E87-490B-400A-9A37-99C560D0E6DE}"/>
    <dgm:cxn modelId="{7BF09B60-17F1-4766-AE77-78A91656466B}" type="presOf" srcId="{9022D056-5AD4-4BF7-9403-29A427ECBDC5}" destId="{0D31120B-CD66-49A8-BA96-101AB90DA6D7}" srcOrd="0" destOrd="0" presId="urn:microsoft.com/office/officeart/2005/8/layout/venn1"/>
    <dgm:cxn modelId="{A426296F-CA53-4C3D-99FB-9E45385CD441}" srcId="{D589C1E9-FF11-4BE5-87AE-97D26B270092}" destId="{CC8F7500-9484-40FC-AC4E-A83D99493533}" srcOrd="1" destOrd="0" parTransId="{C40280F6-9F2C-4620-9ABB-4E86CD0C5FC6}" sibTransId="{A258D8CD-FB88-4143-98C7-3DAC84ABB87A}"/>
    <dgm:cxn modelId="{7515448A-3778-485E-A4C3-624A973DA774}" type="presOf" srcId="{FB06CED7-AAAA-458C-99DB-836FA93F446E}" destId="{85AD2E98-3EDE-4759-9ED5-D17F998AE723}" srcOrd="0" destOrd="0" presId="urn:microsoft.com/office/officeart/2005/8/layout/venn1"/>
    <dgm:cxn modelId="{088130BA-7184-4614-B127-D63B4681CFB2}" srcId="{D589C1E9-FF11-4BE5-87AE-97D26B270092}" destId="{574980CA-7EC0-4852-89DC-6A236B21FF85}" srcOrd="0" destOrd="0" parTransId="{4B9785FB-FA5D-4105-B593-A7A0EBB2CBC7}" sibTransId="{C44F7665-F4FE-4B6A-B28B-8F7209A63BF8}"/>
    <dgm:cxn modelId="{E58765BB-EE68-480A-8A5F-F89C4BEB1324}" srcId="{D589C1E9-FF11-4BE5-87AE-97D26B270092}" destId="{9022D056-5AD4-4BF7-9403-29A427ECBDC5}" srcOrd="4" destOrd="0" parTransId="{43C9BC64-0364-4971-B65A-40B0F05B3218}" sibTransId="{3AD1AF40-CA75-4926-A800-80E0C1BF6534}"/>
    <dgm:cxn modelId="{3CA567D4-4484-475F-88EA-8CAA93B1C0FD}" srcId="{D589C1E9-FF11-4BE5-87AE-97D26B270092}" destId="{0E0892DA-5B71-4A41-93A0-5F310102CC0F}" srcOrd="2" destOrd="0" parTransId="{15D6AB89-68A7-4017-8D2A-626B0355E1F6}" sibTransId="{06BA5479-57F4-4A2C-BD86-68C222203551}"/>
    <dgm:cxn modelId="{93FA19FD-616C-4133-8C32-B87C188CCCEA}" type="presOf" srcId="{D589C1E9-FF11-4BE5-87AE-97D26B270092}" destId="{1DF8E0E5-FBC8-4327-A543-EDCDE3E90221}" srcOrd="0" destOrd="0" presId="urn:microsoft.com/office/officeart/2005/8/layout/venn1"/>
    <dgm:cxn modelId="{ADA2A39E-42C7-4F9F-B4B0-371529A926B2}" type="presParOf" srcId="{1DF8E0E5-FBC8-4327-A543-EDCDE3E90221}" destId="{701CF804-78EA-497D-90C4-24C07AD4B41C}" srcOrd="0" destOrd="0" presId="urn:microsoft.com/office/officeart/2005/8/layout/venn1"/>
    <dgm:cxn modelId="{4939F03D-019E-45FF-A9DD-5AA86FBC3476}" type="presParOf" srcId="{1DF8E0E5-FBC8-4327-A543-EDCDE3E90221}" destId="{903C34AD-4F1E-4E14-BC4A-82377FF75C7D}" srcOrd="1" destOrd="0" presId="urn:microsoft.com/office/officeart/2005/8/layout/venn1"/>
    <dgm:cxn modelId="{F532DEE9-10A8-41CE-8EB1-123A6FAF7024}" type="presParOf" srcId="{1DF8E0E5-FBC8-4327-A543-EDCDE3E90221}" destId="{D8EEC45F-C5FE-46CB-BA4F-1F1707388BB8}" srcOrd="2" destOrd="0" presId="urn:microsoft.com/office/officeart/2005/8/layout/venn1"/>
    <dgm:cxn modelId="{DBD7F395-3B71-4745-A594-C6FA723397C7}" type="presParOf" srcId="{1DF8E0E5-FBC8-4327-A543-EDCDE3E90221}" destId="{79502CC2-939C-4465-8FED-DCFFD368D135}" srcOrd="3" destOrd="0" presId="urn:microsoft.com/office/officeart/2005/8/layout/venn1"/>
    <dgm:cxn modelId="{94E2E7BB-DA93-4124-9349-627C0F9BEA68}" type="presParOf" srcId="{1DF8E0E5-FBC8-4327-A543-EDCDE3E90221}" destId="{D1235CF9-98CB-4DAA-ACD6-EF869ACF1393}" srcOrd="4" destOrd="0" presId="urn:microsoft.com/office/officeart/2005/8/layout/venn1"/>
    <dgm:cxn modelId="{816CB4F8-CE90-40EF-9E00-2B8A74851EA4}" type="presParOf" srcId="{1DF8E0E5-FBC8-4327-A543-EDCDE3E90221}" destId="{0F1F3012-CD91-4B32-9B7C-59D734BC624C}" srcOrd="5" destOrd="0" presId="urn:microsoft.com/office/officeart/2005/8/layout/venn1"/>
    <dgm:cxn modelId="{49E2AC64-3F5F-448A-8E2A-D1099B320383}" type="presParOf" srcId="{1DF8E0E5-FBC8-4327-A543-EDCDE3E90221}" destId="{9E71542C-A816-485B-8428-2D38118AB889}" srcOrd="6" destOrd="0" presId="urn:microsoft.com/office/officeart/2005/8/layout/venn1"/>
    <dgm:cxn modelId="{C8A86CFB-B4AF-42EC-BC48-52F75DFAAA42}" type="presParOf" srcId="{1DF8E0E5-FBC8-4327-A543-EDCDE3E90221}" destId="{85AD2E98-3EDE-4759-9ED5-D17F998AE723}" srcOrd="7" destOrd="0" presId="urn:microsoft.com/office/officeart/2005/8/layout/venn1"/>
    <dgm:cxn modelId="{83AB04F1-73F1-4111-82AB-8A7593A337F9}" type="presParOf" srcId="{1DF8E0E5-FBC8-4327-A543-EDCDE3E90221}" destId="{79AC7FD1-F3C1-4598-A159-4E060C6588E9}" srcOrd="8" destOrd="0" presId="urn:microsoft.com/office/officeart/2005/8/layout/venn1"/>
    <dgm:cxn modelId="{4D9D1C81-82D2-4243-8287-A0463C47210C}" type="presParOf" srcId="{1DF8E0E5-FBC8-4327-A543-EDCDE3E90221}" destId="{0D31120B-CD66-49A8-BA96-101AB90DA6D7}" srcOrd="9" destOrd="0" presId="urn:microsoft.com/office/officeart/2005/8/layout/ven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E259385-0403-4D21-9610-1EC80CA3CA8F}" type="doc">
      <dgm:prSet loTypeId="urn:microsoft.com/office/officeart/2005/8/layout/vList2" loCatId="list" qsTypeId="urn:microsoft.com/office/officeart/2005/8/quickstyle/3d1" qsCatId="3D" csTypeId="urn:microsoft.com/office/officeart/2005/8/colors/accent1_4" csCatId="accent1"/>
      <dgm:spPr/>
      <dgm:t>
        <a:bodyPr/>
        <a:lstStyle/>
        <a:p>
          <a:endParaRPr lang="en-US"/>
        </a:p>
      </dgm:t>
    </dgm:pt>
    <dgm:pt modelId="{3D7C2899-08AF-410A-B7E0-754BB7DD2598}">
      <dgm:prSet/>
      <dgm:spPr/>
      <dgm:t>
        <a:bodyPr/>
        <a:lstStyle/>
        <a:p>
          <a:r>
            <a:rPr lang="en-US" b="0" i="0" dirty="0"/>
            <a:t>Telehealth Laws in Minnesota</a:t>
          </a:r>
          <a:endParaRPr lang="en-US" dirty="0"/>
        </a:p>
      </dgm:t>
    </dgm:pt>
    <dgm:pt modelId="{A29571F0-18F1-4FD3-87F2-628BF1096293}" type="parTrans" cxnId="{81495F9A-DADA-4FE4-AD45-9DC4D44F4068}">
      <dgm:prSet/>
      <dgm:spPr/>
      <dgm:t>
        <a:bodyPr/>
        <a:lstStyle/>
        <a:p>
          <a:endParaRPr lang="en-US"/>
        </a:p>
      </dgm:t>
    </dgm:pt>
    <dgm:pt modelId="{E8D1B918-C8D9-4FED-BA91-D6BA913B15EE}" type="sibTrans" cxnId="{81495F9A-DADA-4FE4-AD45-9DC4D44F4068}">
      <dgm:prSet/>
      <dgm:spPr/>
      <dgm:t>
        <a:bodyPr/>
        <a:lstStyle/>
        <a:p>
          <a:endParaRPr lang="en-US"/>
        </a:p>
      </dgm:t>
    </dgm:pt>
    <dgm:pt modelId="{E633FF25-05E6-49B7-87D3-B86BE7173AFA}" type="pres">
      <dgm:prSet presAssocID="{BE259385-0403-4D21-9610-1EC80CA3CA8F}" presName="linear" presStyleCnt="0">
        <dgm:presLayoutVars>
          <dgm:animLvl val="lvl"/>
          <dgm:resizeHandles val="exact"/>
        </dgm:presLayoutVars>
      </dgm:prSet>
      <dgm:spPr/>
    </dgm:pt>
    <dgm:pt modelId="{0254F1D8-D23F-4137-B488-E62E704E393E}" type="pres">
      <dgm:prSet presAssocID="{3D7C2899-08AF-410A-B7E0-754BB7DD2598}" presName="parentText" presStyleLbl="node1" presStyleIdx="0" presStyleCnt="1">
        <dgm:presLayoutVars>
          <dgm:chMax val="0"/>
          <dgm:bulletEnabled val="1"/>
        </dgm:presLayoutVars>
      </dgm:prSet>
      <dgm:spPr/>
    </dgm:pt>
  </dgm:ptLst>
  <dgm:cxnLst>
    <dgm:cxn modelId="{4C67F70B-3278-4A63-98E0-DA586990DFD5}" type="presOf" srcId="{BE259385-0403-4D21-9610-1EC80CA3CA8F}" destId="{E633FF25-05E6-49B7-87D3-B86BE7173AFA}" srcOrd="0" destOrd="0" presId="urn:microsoft.com/office/officeart/2005/8/layout/vList2"/>
    <dgm:cxn modelId="{58BA2D22-4F63-40EC-8477-F71A325D65EE}" type="presOf" srcId="{3D7C2899-08AF-410A-B7E0-754BB7DD2598}" destId="{0254F1D8-D23F-4137-B488-E62E704E393E}" srcOrd="0" destOrd="0" presId="urn:microsoft.com/office/officeart/2005/8/layout/vList2"/>
    <dgm:cxn modelId="{81495F9A-DADA-4FE4-AD45-9DC4D44F4068}" srcId="{BE259385-0403-4D21-9610-1EC80CA3CA8F}" destId="{3D7C2899-08AF-410A-B7E0-754BB7DD2598}" srcOrd="0" destOrd="0" parTransId="{A29571F0-18F1-4FD3-87F2-628BF1096293}" sibTransId="{E8D1B918-C8D9-4FED-BA91-D6BA913B15EE}"/>
    <dgm:cxn modelId="{426CAF07-9D9B-4E3F-884D-90D1E22381DB}" type="presParOf" srcId="{E633FF25-05E6-49B7-87D3-B86BE7173AFA}" destId="{0254F1D8-D23F-4137-B488-E62E704E393E}"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FB114E5-C84A-4CCB-A2BC-ADA08C1C56AF}" type="doc">
      <dgm:prSet loTypeId="urn:microsoft.com/office/officeart/2005/8/layout/orgChart1" loCatId="hierarchy" qsTypeId="urn:microsoft.com/office/officeart/2005/8/quickstyle/simple3" qsCatId="simple" csTypeId="urn:microsoft.com/office/officeart/2005/8/colors/accent1_4" csCatId="accent1" phldr="1"/>
      <dgm:spPr/>
      <dgm:t>
        <a:bodyPr/>
        <a:lstStyle/>
        <a:p>
          <a:endParaRPr lang="en-US"/>
        </a:p>
      </dgm:t>
    </dgm:pt>
    <dgm:pt modelId="{96F9C097-F753-4236-B6CD-52F1250617EF}">
      <dgm:prSet/>
      <dgm:spPr/>
      <dgm:t>
        <a:bodyPr/>
        <a:lstStyle/>
        <a:p>
          <a:r>
            <a:rPr lang="en-US" b="0" i="0"/>
            <a:t>Telehealth equal to in-person care</a:t>
          </a:r>
          <a:endParaRPr lang="en-US"/>
        </a:p>
      </dgm:t>
    </dgm:pt>
    <dgm:pt modelId="{FCDCC8CB-C683-4A9F-845D-24B790DDBA35}" type="parTrans" cxnId="{AE36DECA-606C-4610-A194-C2A34F3DE48A}">
      <dgm:prSet/>
      <dgm:spPr/>
      <dgm:t>
        <a:bodyPr/>
        <a:lstStyle/>
        <a:p>
          <a:endParaRPr lang="en-US"/>
        </a:p>
      </dgm:t>
    </dgm:pt>
    <dgm:pt modelId="{8C5C3D4D-AB0D-4CD2-A59D-3636350FCEBB}" type="sibTrans" cxnId="{AE36DECA-606C-4610-A194-C2A34F3DE48A}">
      <dgm:prSet/>
      <dgm:spPr/>
      <dgm:t>
        <a:bodyPr/>
        <a:lstStyle/>
        <a:p>
          <a:endParaRPr lang="en-US"/>
        </a:p>
      </dgm:t>
    </dgm:pt>
    <dgm:pt modelId="{C2228A01-7790-4A88-B0D1-37C5126C12BC}">
      <dgm:prSet/>
      <dgm:spPr/>
      <dgm:t>
        <a:bodyPr/>
        <a:lstStyle/>
        <a:p>
          <a:r>
            <a:rPr lang="en-US" b="0" i="0" dirty="0"/>
            <a:t>Includes video, audio, asynchronous platforms</a:t>
          </a:r>
          <a:endParaRPr lang="en-US" dirty="0"/>
        </a:p>
      </dgm:t>
    </dgm:pt>
    <dgm:pt modelId="{E9F349D8-EA8E-4DBA-A349-57856E1D78AF}" type="parTrans" cxnId="{AF97C413-3C3D-4B94-8880-CE5507DE763A}">
      <dgm:prSet/>
      <dgm:spPr/>
      <dgm:t>
        <a:bodyPr/>
        <a:lstStyle/>
        <a:p>
          <a:endParaRPr lang="en-US"/>
        </a:p>
      </dgm:t>
    </dgm:pt>
    <dgm:pt modelId="{7565888A-2C9F-40A4-ABD2-66AE31F6C241}" type="sibTrans" cxnId="{AF97C413-3C3D-4B94-8880-CE5507DE763A}">
      <dgm:prSet/>
      <dgm:spPr/>
      <dgm:t>
        <a:bodyPr/>
        <a:lstStyle/>
        <a:p>
          <a:endParaRPr lang="en-US"/>
        </a:p>
      </dgm:t>
    </dgm:pt>
    <dgm:pt modelId="{600AB187-0EF5-4BBD-AAD2-C8FDDFF27430}">
      <dgm:prSet/>
      <dgm:spPr/>
      <dgm:t>
        <a:bodyPr/>
        <a:lstStyle/>
        <a:p>
          <a:r>
            <a:rPr lang="en-US" b="0" i="0"/>
            <a:t>Payment parity ensures equal reimbursement</a:t>
          </a:r>
          <a:endParaRPr lang="en-US"/>
        </a:p>
      </dgm:t>
    </dgm:pt>
    <dgm:pt modelId="{3F511A7D-DCC4-4B8F-ACC3-AAD0B635B663}" type="parTrans" cxnId="{9C177CD2-0B17-42AD-A7F0-CA001782E726}">
      <dgm:prSet/>
      <dgm:spPr/>
      <dgm:t>
        <a:bodyPr/>
        <a:lstStyle/>
        <a:p>
          <a:endParaRPr lang="en-US"/>
        </a:p>
      </dgm:t>
    </dgm:pt>
    <dgm:pt modelId="{F2B972F0-3CBA-4D77-89D5-DC3D14BEEB6C}" type="sibTrans" cxnId="{9C177CD2-0B17-42AD-A7F0-CA001782E726}">
      <dgm:prSet/>
      <dgm:spPr/>
      <dgm:t>
        <a:bodyPr/>
        <a:lstStyle/>
        <a:p>
          <a:endParaRPr lang="en-US"/>
        </a:p>
      </dgm:t>
    </dgm:pt>
    <dgm:pt modelId="{A246DE16-6535-4BEB-9C23-0EC2A7DF5734}">
      <dgm:prSet/>
      <dgm:spPr/>
      <dgm:t>
        <a:bodyPr/>
        <a:lstStyle/>
        <a:p>
          <a:r>
            <a:rPr lang="en-US" b="0" i="0"/>
            <a:t>APRNs prescribe via telehealth within scope</a:t>
          </a:r>
          <a:endParaRPr lang="en-US"/>
        </a:p>
      </dgm:t>
    </dgm:pt>
    <dgm:pt modelId="{15357A3F-4D78-4C65-A064-7A0370178982}" type="parTrans" cxnId="{328DD6CE-8D23-45B7-86F4-FECC2AA45D67}">
      <dgm:prSet/>
      <dgm:spPr/>
      <dgm:t>
        <a:bodyPr/>
        <a:lstStyle/>
        <a:p>
          <a:endParaRPr lang="en-US"/>
        </a:p>
      </dgm:t>
    </dgm:pt>
    <dgm:pt modelId="{0992F7DC-549F-47EC-97C6-0C1A2B03DF9C}" type="sibTrans" cxnId="{328DD6CE-8D23-45B7-86F4-FECC2AA45D67}">
      <dgm:prSet/>
      <dgm:spPr/>
      <dgm:t>
        <a:bodyPr/>
        <a:lstStyle/>
        <a:p>
          <a:endParaRPr lang="en-US"/>
        </a:p>
      </dgm:t>
    </dgm:pt>
    <dgm:pt modelId="{BACF1F33-3E18-44A4-B932-3C98051353DC}">
      <dgm:prSet/>
      <dgm:spPr/>
      <dgm:t>
        <a:bodyPr/>
        <a:lstStyle/>
        <a:p>
          <a:r>
            <a:rPr lang="en-US" b="0" i="0"/>
            <a:t>DEA rules limit controlled substances prescribing.</a:t>
          </a:r>
          <a:endParaRPr lang="en-US"/>
        </a:p>
      </dgm:t>
    </dgm:pt>
    <dgm:pt modelId="{5C23413D-607C-4E1A-9723-25E11EE2CF61}" type="parTrans" cxnId="{6FE14B1E-D5F4-4157-BE8E-7D0CC636397F}">
      <dgm:prSet/>
      <dgm:spPr/>
      <dgm:t>
        <a:bodyPr/>
        <a:lstStyle/>
        <a:p>
          <a:endParaRPr lang="en-US"/>
        </a:p>
      </dgm:t>
    </dgm:pt>
    <dgm:pt modelId="{2F073348-F4D5-447C-8EB1-0AA23FF806E9}" type="sibTrans" cxnId="{6FE14B1E-D5F4-4157-BE8E-7D0CC636397F}">
      <dgm:prSet/>
      <dgm:spPr/>
      <dgm:t>
        <a:bodyPr/>
        <a:lstStyle/>
        <a:p>
          <a:endParaRPr lang="en-US"/>
        </a:p>
      </dgm:t>
    </dgm:pt>
    <dgm:pt modelId="{46A31D6E-6960-4B87-8182-70B2921EF556}" type="pres">
      <dgm:prSet presAssocID="{0FB114E5-C84A-4CCB-A2BC-ADA08C1C56AF}" presName="hierChild1" presStyleCnt="0">
        <dgm:presLayoutVars>
          <dgm:orgChart val="1"/>
          <dgm:chPref val="1"/>
          <dgm:dir/>
          <dgm:animOne val="branch"/>
          <dgm:animLvl val="lvl"/>
          <dgm:resizeHandles/>
        </dgm:presLayoutVars>
      </dgm:prSet>
      <dgm:spPr/>
    </dgm:pt>
    <dgm:pt modelId="{C74D9615-5778-4E85-9E18-2188A73E07CB}" type="pres">
      <dgm:prSet presAssocID="{96F9C097-F753-4236-B6CD-52F1250617EF}" presName="hierRoot1" presStyleCnt="0">
        <dgm:presLayoutVars>
          <dgm:hierBranch val="init"/>
        </dgm:presLayoutVars>
      </dgm:prSet>
      <dgm:spPr/>
    </dgm:pt>
    <dgm:pt modelId="{1F67505B-9969-4076-8CBE-67F21C8948FE}" type="pres">
      <dgm:prSet presAssocID="{96F9C097-F753-4236-B6CD-52F1250617EF}" presName="rootComposite1" presStyleCnt="0"/>
      <dgm:spPr/>
    </dgm:pt>
    <dgm:pt modelId="{8DC31469-8617-4F0B-A913-F3F799E18B7E}" type="pres">
      <dgm:prSet presAssocID="{96F9C097-F753-4236-B6CD-52F1250617EF}" presName="rootText1" presStyleLbl="node0" presStyleIdx="0" presStyleCnt="5" custScaleY="251874">
        <dgm:presLayoutVars>
          <dgm:chPref val="3"/>
        </dgm:presLayoutVars>
      </dgm:prSet>
      <dgm:spPr/>
    </dgm:pt>
    <dgm:pt modelId="{9FEE91F6-8C02-442B-AA83-12E0E98CB439}" type="pres">
      <dgm:prSet presAssocID="{96F9C097-F753-4236-B6CD-52F1250617EF}" presName="rootConnector1" presStyleLbl="node1" presStyleIdx="0" presStyleCnt="0"/>
      <dgm:spPr/>
    </dgm:pt>
    <dgm:pt modelId="{333FFB6C-5D33-46AD-A6CD-C2B5098FB032}" type="pres">
      <dgm:prSet presAssocID="{96F9C097-F753-4236-B6CD-52F1250617EF}" presName="hierChild2" presStyleCnt="0"/>
      <dgm:spPr/>
    </dgm:pt>
    <dgm:pt modelId="{2511C1F5-7B57-48EC-8156-5F2B148526C7}" type="pres">
      <dgm:prSet presAssocID="{96F9C097-F753-4236-B6CD-52F1250617EF}" presName="hierChild3" presStyleCnt="0"/>
      <dgm:spPr/>
    </dgm:pt>
    <dgm:pt modelId="{26E43E4E-BBD5-4277-977E-077EBA2F187A}" type="pres">
      <dgm:prSet presAssocID="{C2228A01-7790-4A88-B0D1-37C5126C12BC}" presName="hierRoot1" presStyleCnt="0">
        <dgm:presLayoutVars>
          <dgm:hierBranch val="init"/>
        </dgm:presLayoutVars>
      </dgm:prSet>
      <dgm:spPr/>
    </dgm:pt>
    <dgm:pt modelId="{CDAC329A-E1AF-4C41-9FF7-1017E4B445F3}" type="pres">
      <dgm:prSet presAssocID="{C2228A01-7790-4A88-B0D1-37C5126C12BC}" presName="rootComposite1" presStyleCnt="0"/>
      <dgm:spPr/>
    </dgm:pt>
    <dgm:pt modelId="{FD14B149-7238-4551-A92B-E36A3C34B6F6}" type="pres">
      <dgm:prSet presAssocID="{C2228A01-7790-4A88-B0D1-37C5126C12BC}" presName="rootText1" presStyleLbl="node0" presStyleIdx="1" presStyleCnt="5" custScaleY="251874">
        <dgm:presLayoutVars>
          <dgm:chPref val="3"/>
        </dgm:presLayoutVars>
      </dgm:prSet>
      <dgm:spPr/>
    </dgm:pt>
    <dgm:pt modelId="{01B3D7FA-757B-409B-929F-621A7D072868}" type="pres">
      <dgm:prSet presAssocID="{C2228A01-7790-4A88-B0D1-37C5126C12BC}" presName="rootConnector1" presStyleLbl="node1" presStyleIdx="0" presStyleCnt="0"/>
      <dgm:spPr/>
    </dgm:pt>
    <dgm:pt modelId="{4B6B6DAA-9481-47EF-8E40-0CE7D553CA9A}" type="pres">
      <dgm:prSet presAssocID="{C2228A01-7790-4A88-B0D1-37C5126C12BC}" presName="hierChild2" presStyleCnt="0"/>
      <dgm:spPr/>
    </dgm:pt>
    <dgm:pt modelId="{990E04F2-2B3F-4A05-883C-99F7DC3D7890}" type="pres">
      <dgm:prSet presAssocID="{C2228A01-7790-4A88-B0D1-37C5126C12BC}" presName="hierChild3" presStyleCnt="0"/>
      <dgm:spPr/>
    </dgm:pt>
    <dgm:pt modelId="{CA81BEC5-2B6B-41C8-9E01-EE890FA8D644}" type="pres">
      <dgm:prSet presAssocID="{600AB187-0EF5-4BBD-AAD2-C8FDDFF27430}" presName="hierRoot1" presStyleCnt="0">
        <dgm:presLayoutVars>
          <dgm:hierBranch val="init"/>
        </dgm:presLayoutVars>
      </dgm:prSet>
      <dgm:spPr/>
    </dgm:pt>
    <dgm:pt modelId="{54E5CDA2-C29A-4C05-8017-715A44328F4B}" type="pres">
      <dgm:prSet presAssocID="{600AB187-0EF5-4BBD-AAD2-C8FDDFF27430}" presName="rootComposite1" presStyleCnt="0"/>
      <dgm:spPr/>
    </dgm:pt>
    <dgm:pt modelId="{81F93AD3-CC08-4C47-BC42-11866A5BC2E3}" type="pres">
      <dgm:prSet presAssocID="{600AB187-0EF5-4BBD-AAD2-C8FDDFF27430}" presName="rootText1" presStyleLbl="node0" presStyleIdx="2" presStyleCnt="5" custScaleY="251874">
        <dgm:presLayoutVars>
          <dgm:chPref val="3"/>
        </dgm:presLayoutVars>
      </dgm:prSet>
      <dgm:spPr/>
    </dgm:pt>
    <dgm:pt modelId="{127B1A30-3A2E-466A-A447-3D22EB0118C4}" type="pres">
      <dgm:prSet presAssocID="{600AB187-0EF5-4BBD-AAD2-C8FDDFF27430}" presName="rootConnector1" presStyleLbl="node1" presStyleIdx="0" presStyleCnt="0"/>
      <dgm:spPr/>
    </dgm:pt>
    <dgm:pt modelId="{5C56AC95-28F6-4803-A349-C90723125539}" type="pres">
      <dgm:prSet presAssocID="{600AB187-0EF5-4BBD-AAD2-C8FDDFF27430}" presName="hierChild2" presStyleCnt="0"/>
      <dgm:spPr/>
    </dgm:pt>
    <dgm:pt modelId="{42197EF2-60F5-4F73-8E1C-736A28E37974}" type="pres">
      <dgm:prSet presAssocID="{600AB187-0EF5-4BBD-AAD2-C8FDDFF27430}" presName="hierChild3" presStyleCnt="0"/>
      <dgm:spPr/>
    </dgm:pt>
    <dgm:pt modelId="{52935229-B5B6-49C5-836E-AEBC9D238D9B}" type="pres">
      <dgm:prSet presAssocID="{A246DE16-6535-4BEB-9C23-0EC2A7DF5734}" presName="hierRoot1" presStyleCnt="0">
        <dgm:presLayoutVars>
          <dgm:hierBranch val="init"/>
        </dgm:presLayoutVars>
      </dgm:prSet>
      <dgm:spPr/>
    </dgm:pt>
    <dgm:pt modelId="{DE16C557-4020-42A5-BD3B-3CC78B90C834}" type="pres">
      <dgm:prSet presAssocID="{A246DE16-6535-4BEB-9C23-0EC2A7DF5734}" presName="rootComposite1" presStyleCnt="0"/>
      <dgm:spPr/>
    </dgm:pt>
    <dgm:pt modelId="{EC38E5C1-8821-4DC0-86C6-F7F7A74C6E8D}" type="pres">
      <dgm:prSet presAssocID="{A246DE16-6535-4BEB-9C23-0EC2A7DF5734}" presName="rootText1" presStyleLbl="node0" presStyleIdx="3" presStyleCnt="5" custScaleY="251874">
        <dgm:presLayoutVars>
          <dgm:chPref val="3"/>
        </dgm:presLayoutVars>
      </dgm:prSet>
      <dgm:spPr/>
    </dgm:pt>
    <dgm:pt modelId="{9B46D2F2-AF92-40DA-A4BF-FDBB17BE4122}" type="pres">
      <dgm:prSet presAssocID="{A246DE16-6535-4BEB-9C23-0EC2A7DF5734}" presName="rootConnector1" presStyleLbl="node1" presStyleIdx="0" presStyleCnt="0"/>
      <dgm:spPr/>
    </dgm:pt>
    <dgm:pt modelId="{6F4C0841-616E-4D9F-A28D-B3FCD791DDF2}" type="pres">
      <dgm:prSet presAssocID="{A246DE16-6535-4BEB-9C23-0EC2A7DF5734}" presName="hierChild2" presStyleCnt="0"/>
      <dgm:spPr/>
    </dgm:pt>
    <dgm:pt modelId="{DABB6E12-EDF0-4256-B24F-4BF17CCDE60C}" type="pres">
      <dgm:prSet presAssocID="{A246DE16-6535-4BEB-9C23-0EC2A7DF5734}" presName="hierChild3" presStyleCnt="0"/>
      <dgm:spPr/>
    </dgm:pt>
    <dgm:pt modelId="{B8CF3C67-81C8-40E7-A9B9-96AB807511A3}" type="pres">
      <dgm:prSet presAssocID="{BACF1F33-3E18-44A4-B932-3C98051353DC}" presName="hierRoot1" presStyleCnt="0">
        <dgm:presLayoutVars>
          <dgm:hierBranch val="init"/>
        </dgm:presLayoutVars>
      </dgm:prSet>
      <dgm:spPr/>
    </dgm:pt>
    <dgm:pt modelId="{0E17A79F-DCEA-4A7B-9486-91FF3B695B9A}" type="pres">
      <dgm:prSet presAssocID="{BACF1F33-3E18-44A4-B932-3C98051353DC}" presName="rootComposite1" presStyleCnt="0"/>
      <dgm:spPr/>
    </dgm:pt>
    <dgm:pt modelId="{59B94213-F036-4335-B2D3-26FFE73E0336}" type="pres">
      <dgm:prSet presAssocID="{BACF1F33-3E18-44A4-B932-3C98051353DC}" presName="rootText1" presStyleLbl="node0" presStyleIdx="4" presStyleCnt="5" custScaleY="251874">
        <dgm:presLayoutVars>
          <dgm:chPref val="3"/>
        </dgm:presLayoutVars>
      </dgm:prSet>
      <dgm:spPr/>
    </dgm:pt>
    <dgm:pt modelId="{44ADD78E-4574-43CE-9609-C1BA3741D798}" type="pres">
      <dgm:prSet presAssocID="{BACF1F33-3E18-44A4-B932-3C98051353DC}" presName="rootConnector1" presStyleLbl="node1" presStyleIdx="0" presStyleCnt="0"/>
      <dgm:spPr/>
    </dgm:pt>
    <dgm:pt modelId="{A1D62F6F-DA4C-4112-92EB-CB5D8B6ADC01}" type="pres">
      <dgm:prSet presAssocID="{BACF1F33-3E18-44A4-B932-3C98051353DC}" presName="hierChild2" presStyleCnt="0"/>
      <dgm:spPr/>
    </dgm:pt>
    <dgm:pt modelId="{A7B022F2-873F-4303-91A9-CB3F5E9FAF8E}" type="pres">
      <dgm:prSet presAssocID="{BACF1F33-3E18-44A4-B932-3C98051353DC}" presName="hierChild3" presStyleCnt="0"/>
      <dgm:spPr/>
    </dgm:pt>
  </dgm:ptLst>
  <dgm:cxnLst>
    <dgm:cxn modelId="{F7A3A712-EBC1-4B75-8B8F-D505EF1B202C}" type="presOf" srcId="{600AB187-0EF5-4BBD-AAD2-C8FDDFF27430}" destId="{127B1A30-3A2E-466A-A447-3D22EB0118C4}" srcOrd="1" destOrd="0" presId="urn:microsoft.com/office/officeart/2005/8/layout/orgChart1"/>
    <dgm:cxn modelId="{AF97C413-3C3D-4B94-8880-CE5507DE763A}" srcId="{0FB114E5-C84A-4CCB-A2BC-ADA08C1C56AF}" destId="{C2228A01-7790-4A88-B0D1-37C5126C12BC}" srcOrd="1" destOrd="0" parTransId="{E9F349D8-EA8E-4DBA-A349-57856E1D78AF}" sibTransId="{7565888A-2C9F-40A4-ABD2-66AE31F6C241}"/>
    <dgm:cxn modelId="{6FE14B1E-D5F4-4157-BE8E-7D0CC636397F}" srcId="{0FB114E5-C84A-4CCB-A2BC-ADA08C1C56AF}" destId="{BACF1F33-3E18-44A4-B932-3C98051353DC}" srcOrd="4" destOrd="0" parTransId="{5C23413D-607C-4E1A-9723-25E11EE2CF61}" sibTransId="{2F073348-F4D5-447C-8EB1-0AA23FF806E9}"/>
    <dgm:cxn modelId="{A06D1730-0104-4D7A-BA47-77E9C2192223}" type="presOf" srcId="{A246DE16-6535-4BEB-9C23-0EC2A7DF5734}" destId="{9B46D2F2-AF92-40DA-A4BF-FDBB17BE4122}" srcOrd="1" destOrd="0" presId="urn:microsoft.com/office/officeart/2005/8/layout/orgChart1"/>
    <dgm:cxn modelId="{522B2068-E4F5-4BD3-87F1-D744C1CA18B5}" type="presOf" srcId="{BACF1F33-3E18-44A4-B932-3C98051353DC}" destId="{44ADD78E-4574-43CE-9609-C1BA3741D798}" srcOrd="1" destOrd="0" presId="urn:microsoft.com/office/officeart/2005/8/layout/orgChart1"/>
    <dgm:cxn modelId="{FDCA2648-65A7-416C-9EDA-DD50495F7113}" type="presOf" srcId="{96F9C097-F753-4236-B6CD-52F1250617EF}" destId="{8DC31469-8617-4F0B-A913-F3F799E18B7E}" srcOrd="0" destOrd="0" presId="urn:microsoft.com/office/officeart/2005/8/layout/orgChart1"/>
    <dgm:cxn modelId="{47FC8252-22CA-49BF-BA59-44C10CFC0ABC}" type="presOf" srcId="{C2228A01-7790-4A88-B0D1-37C5126C12BC}" destId="{FD14B149-7238-4551-A92B-E36A3C34B6F6}" srcOrd="0" destOrd="0" presId="urn:microsoft.com/office/officeart/2005/8/layout/orgChart1"/>
    <dgm:cxn modelId="{5924D054-F862-441B-BDCA-CDB50A3F1A09}" type="presOf" srcId="{600AB187-0EF5-4BBD-AAD2-C8FDDFF27430}" destId="{81F93AD3-CC08-4C47-BC42-11866A5BC2E3}" srcOrd="0" destOrd="0" presId="urn:microsoft.com/office/officeart/2005/8/layout/orgChart1"/>
    <dgm:cxn modelId="{4B1D6EA0-B22A-4693-946E-498DF5035BA0}" type="presOf" srcId="{A246DE16-6535-4BEB-9C23-0EC2A7DF5734}" destId="{EC38E5C1-8821-4DC0-86C6-F7F7A74C6E8D}" srcOrd="0" destOrd="0" presId="urn:microsoft.com/office/officeart/2005/8/layout/orgChart1"/>
    <dgm:cxn modelId="{CD5818A3-6119-479A-B900-EB4F869ED82F}" type="presOf" srcId="{96F9C097-F753-4236-B6CD-52F1250617EF}" destId="{9FEE91F6-8C02-442B-AA83-12E0E98CB439}" srcOrd="1" destOrd="0" presId="urn:microsoft.com/office/officeart/2005/8/layout/orgChart1"/>
    <dgm:cxn modelId="{2ACDDFAE-8FF2-4C7D-BC04-AE9B0E923124}" type="presOf" srcId="{0FB114E5-C84A-4CCB-A2BC-ADA08C1C56AF}" destId="{46A31D6E-6960-4B87-8182-70B2921EF556}" srcOrd="0" destOrd="0" presId="urn:microsoft.com/office/officeart/2005/8/layout/orgChart1"/>
    <dgm:cxn modelId="{E75B69BC-FCD5-43CA-A5E1-CFF8A5D0BCDE}" type="presOf" srcId="{BACF1F33-3E18-44A4-B932-3C98051353DC}" destId="{59B94213-F036-4335-B2D3-26FFE73E0336}" srcOrd="0" destOrd="0" presId="urn:microsoft.com/office/officeart/2005/8/layout/orgChart1"/>
    <dgm:cxn modelId="{AE36DECA-606C-4610-A194-C2A34F3DE48A}" srcId="{0FB114E5-C84A-4CCB-A2BC-ADA08C1C56AF}" destId="{96F9C097-F753-4236-B6CD-52F1250617EF}" srcOrd="0" destOrd="0" parTransId="{FCDCC8CB-C683-4A9F-845D-24B790DDBA35}" sibTransId="{8C5C3D4D-AB0D-4CD2-A59D-3636350FCEBB}"/>
    <dgm:cxn modelId="{328DD6CE-8D23-45B7-86F4-FECC2AA45D67}" srcId="{0FB114E5-C84A-4CCB-A2BC-ADA08C1C56AF}" destId="{A246DE16-6535-4BEB-9C23-0EC2A7DF5734}" srcOrd="3" destOrd="0" parTransId="{15357A3F-4D78-4C65-A064-7A0370178982}" sibTransId="{0992F7DC-549F-47EC-97C6-0C1A2B03DF9C}"/>
    <dgm:cxn modelId="{4583BECF-51F1-4529-9DAD-AA75FED7F6EC}" type="presOf" srcId="{C2228A01-7790-4A88-B0D1-37C5126C12BC}" destId="{01B3D7FA-757B-409B-929F-621A7D072868}" srcOrd="1" destOrd="0" presId="urn:microsoft.com/office/officeart/2005/8/layout/orgChart1"/>
    <dgm:cxn modelId="{9C177CD2-0B17-42AD-A7F0-CA001782E726}" srcId="{0FB114E5-C84A-4CCB-A2BC-ADA08C1C56AF}" destId="{600AB187-0EF5-4BBD-AAD2-C8FDDFF27430}" srcOrd="2" destOrd="0" parTransId="{3F511A7D-DCC4-4B8F-ACC3-AAD0B635B663}" sibTransId="{F2B972F0-3CBA-4D77-89D5-DC3D14BEEB6C}"/>
    <dgm:cxn modelId="{F8E875D2-715E-4126-AEFF-136530D45744}" type="presParOf" srcId="{46A31D6E-6960-4B87-8182-70B2921EF556}" destId="{C74D9615-5778-4E85-9E18-2188A73E07CB}" srcOrd="0" destOrd="0" presId="urn:microsoft.com/office/officeart/2005/8/layout/orgChart1"/>
    <dgm:cxn modelId="{2F9E0A87-DBEA-476A-9100-5CB0CE5F7BEA}" type="presParOf" srcId="{C74D9615-5778-4E85-9E18-2188A73E07CB}" destId="{1F67505B-9969-4076-8CBE-67F21C8948FE}" srcOrd="0" destOrd="0" presId="urn:microsoft.com/office/officeart/2005/8/layout/orgChart1"/>
    <dgm:cxn modelId="{2D6C2AF7-3509-4A8D-A3F7-B12E513ABF62}" type="presParOf" srcId="{1F67505B-9969-4076-8CBE-67F21C8948FE}" destId="{8DC31469-8617-4F0B-A913-F3F799E18B7E}" srcOrd="0" destOrd="0" presId="urn:microsoft.com/office/officeart/2005/8/layout/orgChart1"/>
    <dgm:cxn modelId="{C62D4311-ADEF-4E06-BFAC-C9470293E15D}" type="presParOf" srcId="{1F67505B-9969-4076-8CBE-67F21C8948FE}" destId="{9FEE91F6-8C02-442B-AA83-12E0E98CB439}" srcOrd="1" destOrd="0" presId="urn:microsoft.com/office/officeart/2005/8/layout/orgChart1"/>
    <dgm:cxn modelId="{118B3B60-4C20-46CB-BE8B-C93DBB6FEB77}" type="presParOf" srcId="{C74D9615-5778-4E85-9E18-2188A73E07CB}" destId="{333FFB6C-5D33-46AD-A6CD-C2B5098FB032}" srcOrd="1" destOrd="0" presId="urn:microsoft.com/office/officeart/2005/8/layout/orgChart1"/>
    <dgm:cxn modelId="{655258AB-9DF7-45F9-A679-98633E10360B}" type="presParOf" srcId="{C74D9615-5778-4E85-9E18-2188A73E07CB}" destId="{2511C1F5-7B57-48EC-8156-5F2B148526C7}" srcOrd="2" destOrd="0" presId="urn:microsoft.com/office/officeart/2005/8/layout/orgChart1"/>
    <dgm:cxn modelId="{4792DE7D-D284-4631-A9C7-983800C03ED6}" type="presParOf" srcId="{46A31D6E-6960-4B87-8182-70B2921EF556}" destId="{26E43E4E-BBD5-4277-977E-077EBA2F187A}" srcOrd="1" destOrd="0" presId="urn:microsoft.com/office/officeart/2005/8/layout/orgChart1"/>
    <dgm:cxn modelId="{4FDDA521-4E4C-4D16-8C63-A21BA640A8A9}" type="presParOf" srcId="{26E43E4E-BBD5-4277-977E-077EBA2F187A}" destId="{CDAC329A-E1AF-4C41-9FF7-1017E4B445F3}" srcOrd="0" destOrd="0" presId="urn:microsoft.com/office/officeart/2005/8/layout/orgChart1"/>
    <dgm:cxn modelId="{8FA05C4B-A4F1-4446-843A-17EF3F4B3DAF}" type="presParOf" srcId="{CDAC329A-E1AF-4C41-9FF7-1017E4B445F3}" destId="{FD14B149-7238-4551-A92B-E36A3C34B6F6}" srcOrd="0" destOrd="0" presId="urn:microsoft.com/office/officeart/2005/8/layout/orgChart1"/>
    <dgm:cxn modelId="{603F352B-D55D-4DEA-B183-9A6C7EF42856}" type="presParOf" srcId="{CDAC329A-E1AF-4C41-9FF7-1017E4B445F3}" destId="{01B3D7FA-757B-409B-929F-621A7D072868}" srcOrd="1" destOrd="0" presId="urn:microsoft.com/office/officeart/2005/8/layout/orgChart1"/>
    <dgm:cxn modelId="{2067B47F-528D-4987-A717-BEB24B6E5CEC}" type="presParOf" srcId="{26E43E4E-BBD5-4277-977E-077EBA2F187A}" destId="{4B6B6DAA-9481-47EF-8E40-0CE7D553CA9A}" srcOrd="1" destOrd="0" presId="urn:microsoft.com/office/officeart/2005/8/layout/orgChart1"/>
    <dgm:cxn modelId="{4EA74B68-E850-43A7-9C56-571249C51664}" type="presParOf" srcId="{26E43E4E-BBD5-4277-977E-077EBA2F187A}" destId="{990E04F2-2B3F-4A05-883C-99F7DC3D7890}" srcOrd="2" destOrd="0" presId="urn:microsoft.com/office/officeart/2005/8/layout/orgChart1"/>
    <dgm:cxn modelId="{669E70DD-B640-464E-AB3C-BDF7A14530F6}" type="presParOf" srcId="{46A31D6E-6960-4B87-8182-70B2921EF556}" destId="{CA81BEC5-2B6B-41C8-9E01-EE890FA8D644}" srcOrd="2" destOrd="0" presId="urn:microsoft.com/office/officeart/2005/8/layout/orgChart1"/>
    <dgm:cxn modelId="{863B2FDE-4639-448C-BF37-2A16E934A041}" type="presParOf" srcId="{CA81BEC5-2B6B-41C8-9E01-EE890FA8D644}" destId="{54E5CDA2-C29A-4C05-8017-715A44328F4B}" srcOrd="0" destOrd="0" presId="urn:microsoft.com/office/officeart/2005/8/layout/orgChart1"/>
    <dgm:cxn modelId="{1C10720B-2D4F-4E2F-A688-E1CE759895BB}" type="presParOf" srcId="{54E5CDA2-C29A-4C05-8017-715A44328F4B}" destId="{81F93AD3-CC08-4C47-BC42-11866A5BC2E3}" srcOrd="0" destOrd="0" presId="urn:microsoft.com/office/officeart/2005/8/layout/orgChart1"/>
    <dgm:cxn modelId="{C318E76A-F4B5-4F04-BD93-49034512AE75}" type="presParOf" srcId="{54E5CDA2-C29A-4C05-8017-715A44328F4B}" destId="{127B1A30-3A2E-466A-A447-3D22EB0118C4}" srcOrd="1" destOrd="0" presId="urn:microsoft.com/office/officeart/2005/8/layout/orgChart1"/>
    <dgm:cxn modelId="{3662689C-F2AD-4378-B662-714327903ACA}" type="presParOf" srcId="{CA81BEC5-2B6B-41C8-9E01-EE890FA8D644}" destId="{5C56AC95-28F6-4803-A349-C90723125539}" srcOrd="1" destOrd="0" presId="urn:microsoft.com/office/officeart/2005/8/layout/orgChart1"/>
    <dgm:cxn modelId="{302E0E9A-9EAB-4EE5-ACED-28D772B962BE}" type="presParOf" srcId="{CA81BEC5-2B6B-41C8-9E01-EE890FA8D644}" destId="{42197EF2-60F5-4F73-8E1C-736A28E37974}" srcOrd="2" destOrd="0" presId="urn:microsoft.com/office/officeart/2005/8/layout/orgChart1"/>
    <dgm:cxn modelId="{94E9C412-DEE6-4B3C-B778-FBA6C6EE1D29}" type="presParOf" srcId="{46A31D6E-6960-4B87-8182-70B2921EF556}" destId="{52935229-B5B6-49C5-836E-AEBC9D238D9B}" srcOrd="3" destOrd="0" presId="urn:microsoft.com/office/officeart/2005/8/layout/orgChart1"/>
    <dgm:cxn modelId="{69B3ACA2-2701-4CD6-BEE1-C9A35C8B752E}" type="presParOf" srcId="{52935229-B5B6-49C5-836E-AEBC9D238D9B}" destId="{DE16C557-4020-42A5-BD3B-3CC78B90C834}" srcOrd="0" destOrd="0" presId="urn:microsoft.com/office/officeart/2005/8/layout/orgChart1"/>
    <dgm:cxn modelId="{6A516EFB-C226-4D21-B17E-A2A36182F474}" type="presParOf" srcId="{DE16C557-4020-42A5-BD3B-3CC78B90C834}" destId="{EC38E5C1-8821-4DC0-86C6-F7F7A74C6E8D}" srcOrd="0" destOrd="0" presId="urn:microsoft.com/office/officeart/2005/8/layout/orgChart1"/>
    <dgm:cxn modelId="{3F53983F-C7FB-45C8-BF0D-276907226FBE}" type="presParOf" srcId="{DE16C557-4020-42A5-BD3B-3CC78B90C834}" destId="{9B46D2F2-AF92-40DA-A4BF-FDBB17BE4122}" srcOrd="1" destOrd="0" presId="urn:microsoft.com/office/officeart/2005/8/layout/orgChart1"/>
    <dgm:cxn modelId="{5A8C1699-08A8-48DA-B342-27333A9A335F}" type="presParOf" srcId="{52935229-B5B6-49C5-836E-AEBC9D238D9B}" destId="{6F4C0841-616E-4D9F-A28D-B3FCD791DDF2}" srcOrd="1" destOrd="0" presId="urn:microsoft.com/office/officeart/2005/8/layout/orgChart1"/>
    <dgm:cxn modelId="{8E88CAA1-EBCC-4449-9230-47D35042F9E0}" type="presParOf" srcId="{52935229-B5B6-49C5-836E-AEBC9D238D9B}" destId="{DABB6E12-EDF0-4256-B24F-4BF17CCDE60C}" srcOrd="2" destOrd="0" presId="urn:microsoft.com/office/officeart/2005/8/layout/orgChart1"/>
    <dgm:cxn modelId="{B759AA55-CFED-45EC-B0ED-CE19F9AA0CE9}" type="presParOf" srcId="{46A31D6E-6960-4B87-8182-70B2921EF556}" destId="{B8CF3C67-81C8-40E7-A9B9-96AB807511A3}" srcOrd="4" destOrd="0" presId="urn:microsoft.com/office/officeart/2005/8/layout/orgChart1"/>
    <dgm:cxn modelId="{903C6D0B-2A8C-4C4E-909C-FFB49BF2CE4D}" type="presParOf" srcId="{B8CF3C67-81C8-40E7-A9B9-96AB807511A3}" destId="{0E17A79F-DCEA-4A7B-9486-91FF3B695B9A}" srcOrd="0" destOrd="0" presId="urn:microsoft.com/office/officeart/2005/8/layout/orgChart1"/>
    <dgm:cxn modelId="{634FB396-08C0-4E0F-994E-C5D7FE6C3C38}" type="presParOf" srcId="{0E17A79F-DCEA-4A7B-9486-91FF3B695B9A}" destId="{59B94213-F036-4335-B2D3-26FFE73E0336}" srcOrd="0" destOrd="0" presId="urn:microsoft.com/office/officeart/2005/8/layout/orgChart1"/>
    <dgm:cxn modelId="{415F4B66-F186-4837-8D92-D5C782C7E269}" type="presParOf" srcId="{0E17A79F-DCEA-4A7B-9486-91FF3B695B9A}" destId="{44ADD78E-4574-43CE-9609-C1BA3741D798}" srcOrd="1" destOrd="0" presId="urn:microsoft.com/office/officeart/2005/8/layout/orgChart1"/>
    <dgm:cxn modelId="{D83DF434-ACA2-4F41-8D08-1B9A47F2D050}" type="presParOf" srcId="{B8CF3C67-81C8-40E7-A9B9-96AB807511A3}" destId="{A1D62F6F-DA4C-4112-92EB-CB5D8B6ADC01}" srcOrd="1" destOrd="0" presId="urn:microsoft.com/office/officeart/2005/8/layout/orgChart1"/>
    <dgm:cxn modelId="{A5364CE0-49C7-4515-B22B-C9C4141CAEA6}" type="presParOf" srcId="{B8CF3C67-81C8-40E7-A9B9-96AB807511A3}" destId="{A7B022F2-873F-4303-91A9-CB3F5E9FAF8E}"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B96E5D2-D77A-4B43-A306-95BCFBBBFFB3}"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US"/>
        </a:p>
      </dgm:t>
    </dgm:pt>
    <dgm:pt modelId="{3A54290A-B79E-463C-A777-4308336FBAB4}">
      <dgm:prSet/>
      <dgm:spPr/>
      <dgm:t>
        <a:bodyPr/>
        <a:lstStyle/>
        <a:p>
          <a:r>
            <a:rPr lang="en-US" b="0" i="0"/>
            <a:t>Conclusion</a:t>
          </a:r>
          <a:endParaRPr lang="en-US"/>
        </a:p>
      </dgm:t>
    </dgm:pt>
    <dgm:pt modelId="{52B91408-53AC-4B28-B54C-FDB1C8DE09E5}" type="parTrans" cxnId="{B17800F4-F537-4C65-8B55-C9B85A702056}">
      <dgm:prSet/>
      <dgm:spPr/>
      <dgm:t>
        <a:bodyPr/>
        <a:lstStyle/>
        <a:p>
          <a:endParaRPr lang="en-US"/>
        </a:p>
      </dgm:t>
    </dgm:pt>
    <dgm:pt modelId="{D6847374-C86B-47D6-98D1-E785A0935087}" type="sibTrans" cxnId="{B17800F4-F537-4C65-8B55-C9B85A702056}">
      <dgm:prSet/>
      <dgm:spPr/>
      <dgm:t>
        <a:bodyPr/>
        <a:lstStyle/>
        <a:p>
          <a:endParaRPr lang="en-US"/>
        </a:p>
      </dgm:t>
    </dgm:pt>
    <dgm:pt modelId="{C934A8E6-92AD-4E8D-B3E8-1E43B2BFFA05}" type="pres">
      <dgm:prSet presAssocID="{2B96E5D2-D77A-4B43-A306-95BCFBBBFFB3}" presName="linear" presStyleCnt="0">
        <dgm:presLayoutVars>
          <dgm:animLvl val="lvl"/>
          <dgm:resizeHandles val="exact"/>
        </dgm:presLayoutVars>
      </dgm:prSet>
      <dgm:spPr/>
    </dgm:pt>
    <dgm:pt modelId="{53376DE0-B76D-45D5-8FEA-0C239328B962}" type="pres">
      <dgm:prSet presAssocID="{3A54290A-B79E-463C-A777-4308336FBAB4}" presName="parentText" presStyleLbl="node1" presStyleIdx="0" presStyleCnt="1">
        <dgm:presLayoutVars>
          <dgm:chMax val="0"/>
          <dgm:bulletEnabled val="1"/>
        </dgm:presLayoutVars>
      </dgm:prSet>
      <dgm:spPr/>
    </dgm:pt>
  </dgm:ptLst>
  <dgm:cxnLst>
    <dgm:cxn modelId="{254E2E97-4CDD-487B-A164-0E83366E13E7}" type="presOf" srcId="{3A54290A-B79E-463C-A777-4308336FBAB4}" destId="{53376DE0-B76D-45D5-8FEA-0C239328B962}" srcOrd="0" destOrd="0" presId="urn:microsoft.com/office/officeart/2005/8/layout/vList2"/>
    <dgm:cxn modelId="{F4B53FCE-5A3F-4302-977B-69D7CE65426B}" type="presOf" srcId="{2B96E5D2-D77A-4B43-A306-95BCFBBBFFB3}" destId="{C934A8E6-92AD-4E8D-B3E8-1E43B2BFFA05}" srcOrd="0" destOrd="0" presId="urn:microsoft.com/office/officeart/2005/8/layout/vList2"/>
    <dgm:cxn modelId="{B17800F4-F537-4C65-8B55-C9B85A702056}" srcId="{2B96E5D2-D77A-4B43-A306-95BCFBBBFFB3}" destId="{3A54290A-B79E-463C-A777-4308336FBAB4}" srcOrd="0" destOrd="0" parTransId="{52B91408-53AC-4B28-B54C-FDB1C8DE09E5}" sibTransId="{D6847374-C86B-47D6-98D1-E785A0935087}"/>
    <dgm:cxn modelId="{D08F8473-E4AB-4542-BB6D-7353A49AF9DB}" type="presParOf" srcId="{C934A8E6-92AD-4E8D-B3E8-1E43B2BFFA05}" destId="{53376DE0-B76D-45D5-8FEA-0C239328B96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B92E436-1A79-4416-9E8A-E86594CAD0A5}" type="doc">
      <dgm:prSet loTypeId="urn:microsoft.com/office/officeart/2005/8/layout/vList3" loCatId="list" qsTypeId="urn:microsoft.com/office/officeart/2005/8/quickstyle/simple4" qsCatId="simple" csTypeId="urn:microsoft.com/office/officeart/2005/8/colors/accent0_2" csCatId="mainScheme" phldr="1"/>
      <dgm:spPr/>
      <dgm:t>
        <a:bodyPr/>
        <a:lstStyle/>
        <a:p>
          <a:endParaRPr lang="en-US"/>
        </a:p>
      </dgm:t>
    </dgm:pt>
    <dgm:pt modelId="{53B7B4BF-DA6B-4C27-A1D2-E364834F4538}">
      <dgm:prSet/>
      <dgm:spPr>
        <a:blipFill rotWithShape="0">
          <a:blip xmlns:r="http://schemas.openxmlformats.org/officeDocument/2006/relationships" r:embed="rId1"/>
          <a:tile tx="0" ty="0" sx="100000" sy="100000" flip="none" algn="tl"/>
        </a:blipFill>
      </dgm:spPr>
      <dgm:t>
        <a:bodyPr/>
        <a:lstStyle/>
        <a:p>
          <a:r>
            <a:rPr lang="en-US" b="0" i="0" dirty="0"/>
            <a:t>Minnesota APRNs independent after TTP hours</a:t>
          </a:r>
          <a:endParaRPr lang="en-US" dirty="0"/>
        </a:p>
      </dgm:t>
    </dgm:pt>
    <dgm:pt modelId="{E2BDD3FE-4242-4762-B180-86EB3002E949}" type="parTrans" cxnId="{BA96DC93-6B25-461C-9169-F4A27F19D0ED}">
      <dgm:prSet/>
      <dgm:spPr/>
      <dgm:t>
        <a:bodyPr/>
        <a:lstStyle/>
        <a:p>
          <a:endParaRPr lang="en-US"/>
        </a:p>
      </dgm:t>
    </dgm:pt>
    <dgm:pt modelId="{2D8DB1EB-7033-4509-8892-E1E433106E96}" type="sibTrans" cxnId="{BA96DC93-6B25-461C-9169-F4A27F19D0ED}">
      <dgm:prSet/>
      <dgm:spPr/>
      <dgm:t>
        <a:bodyPr/>
        <a:lstStyle/>
        <a:p>
          <a:endParaRPr lang="en-US"/>
        </a:p>
      </dgm:t>
    </dgm:pt>
    <dgm:pt modelId="{35BAF1A2-D4DD-459A-B83B-1BA1284E5A90}">
      <dgm:prSet/>
      <dgm:spPr/>
      <dgm:t>
        <a:bodyPr/>
        <a:lstStyle/>
        <a:p>
          <a:r>
            <a:rPr lang="en-US" b="0" i="0"/>
            <a:t>Safe prescribing requires DEA, PMP checks</a:t>
          </a:r>
          <a:endParaRPr lang="en-US"/>
        </a:p>
      </dgm:t>
    </dgm:pt>
    <dgm:pt modelId="{38332B81-0712-4AE4-92C3-7124322CD1FF}" type="parTrans" cxnId="{423FB087-7CD7-4BE4-918A-992EEC59D1E7}">
      <dgm:prSet/>
      <dgm:spPr/>
      <dgm:t>
        <a:bodyPr/>
        <a:lstStyle/>
        <a:p>
          <a:endParaRPr lang="en-US"/>
        </a:p>
      </dgm:t>
    </dgm:pt>
    <dgm:pt modelId="{01A15D47-2DC8-4212-82E9-82449BE8AF0D}" type="sibTrans" cxnId="{423FB087-7CD7-4BE4-918A-992EEC59D1E7}">
      <dgm:prSet/>
      <dgm:spPr/>
      <dgm:t>
        <a:bodyPr/>
        <a:lstStyle/>
        <a:p>
          <a:endParaRPr lang="en-US"/>
        </a:p>
      </dgm:t>
    </dgm:pt>
    <dgm:pt modelId="{54ACA062-EB7E-4EB4-8667-C7BFAE7B4818}">
      <dgm:prSet/>
      <dgm:spPr/>
      <dgm:t>
        <a:bodyPr/>
        <a:lstStyle/>
        <a:p>
          <a:r>
            <a:rPr lang="en-US" b="0" i="0"/>
            <a:t>Barriers include TTP, reimbursement, restrictions</a:t>
          </a:r>
          <a:endParaRPr lang="en-US"/>
        </a:p>
      </dgm:t>
    </dgm:pt>
    <dgm:pt modelId="{57C4D50E-9504-4647-9D6A-031E801CE296}" type="parTrans" cxnId="{0D58A21A-2C3E-4F0E-9DDC-BBCA9BE06483}">
      <dgm:prSet/>
      <dgm:spPr/>
      <dgm:t>
        <a:bodyPr/>
        <a:lstStyle/>
        <a:p>
          <a:endParaRPr lang="en-US"/>
        </a:p>
      </dgm:t>
    </dgm:pt>
    <dgm:pt modelId="{9BF232F2-E8EE-4A9E-90B4-59C1E37AFB72}" type="sibTrans" cxnId="{0D58A21A-2C3E-4F0E-9DDC-BBCA9BE06483}">
      <dgm:prSet/>
      <dgm:spPr/>
      <dgm:t>
        <a:bodyPr/>
        <a:lstStyle/>
        <a:p>
          <a:endParaRPr lang="en-US"/>
        </a:p>
      </dgm:t>
    </dgm:pt>
    <dgm:pt modelId="{29A04EC5-3CBB-48EC-A209-7B1CD03B81C1}">
      <dgm:prSet/>
      <dgm:spPr/>
      <dgm:t>
        <a:bodyPr/>
        <a:lstStyle/>
        <a:p>
          <a:r>
            <a:rPr lang="en-US" b="0" i="0"/>
            <a:t>AANP and MN Coalition support advocacy</a:t>
          </a:r>
          <a:endParaRPr lang="en-US"/>
        </a:p>
      </dgm:t>
    </dgm:pt>
    <dgm:pt modelId="{C11D46A9-C418-4C5D-9377-D86CD832A561}" type="parTrans" cxnId="{7391067C-6273-48DE-9DEB-FF60A5671F41}">
      <dgm:prSet/>
      <dgm:spPr/>
      <dgm:t>
        <a:bodyPr/>
        <a:lstStyle/>
        <a:p>
          <a:endParaRPr lang="en-US"/>
        </a:p>
      </dgm:t>
    </dgm:pt>
    <dgm:pt modelId="{D0E57180-2955-4D94-91E0-E43AB6AE5532}" type="sibTrans" cxnId="{7391067C-6273-48DE-9DEB-FF60A5671F41}">
      <dgm:prSet/>
      <dgm:spPr/>
      <dgm:t>
        <a:bodyPr/>
        <a:lstStyle/>
        <a:p>
          <a:endParaRPr lang="en-US"/>
        </a:p>
      </dgm:t>
    </dgm:pt>
    <dgm:pt modelId="{70B20174-460F-4A6A-8D42-0154C93959C5}">
      <dgm:prSet/>
      <dgm:spPr/>
      <dgm:t>
        <a:bodyPr/>
        <a:lstStyle/>
        <a:p>
          <a:r>
            <a:rPr lang="en-US" b="0" i="0"/>
            <a:t>Telehealth expands statewide healthcare access.</a:t>
          </a:r>
          <a:endParaRPr lang="en-US"/>
        </a:p>
      </dgm:t>
    </dgm:pt>
    <dgm:pt modelId="{D7C8618A-26BE-4B1E-80A6-5234D5074A6C}" type="parTrans" cxnId="{80497948-2893-4095-BD13-E361C7A87530}">
      <dgm:prSet/>
      <dgm:spPr/>
      <dgm:t>
        <a:bodyPr/>
        <a:lstStyle/>
        <a:p>
          <a:endParaRPr lang="en-US"/>
        </a:p>
      </dgm:t>
    </dgm:pt>
    <dgm:pt modelId="{F9BEF7CB-2CA5-4130-91D9-F78BA9647D69}" type="sibTrans" cxnId="{80497948-2893-4095-BD13-E361C7A87530}">
      <dgm:prSet/>
      <dgm:spPr/>
      <dgm:t>
        <a:bodyPr/>
        <a:lstStyle/>
        <a:p>
          <a:endParaRPr lang="en-US"/>
        </a:p>
      </dgm:t>
    </dgm:pt>
    <dgm:pt modelId="{6D062552-B4B0-455A-832E-B702031BEC4C}" type="pres">
      <dgm:prSet presAssocID="{DB92E436-1A79-4416-9E8A-E86594CAD0A5}" presName="linearFlow" presStyleCnt="0">
        <dgm:presLayoutVars>
          <dgm:dir/>
          <dgm:resizeHandles val="exact"/>
        </dgm:presLayoutVars>
      </dgm:prSet>
      <dgm:spPr/>
    </dgm:pt>
    <dgm:pt modelId="{4CDB9E69-0A17-4D0B-8661-A59A5A1EDE2D}" type="pres">
      <dgm:prSet presAssocID="{53B7B4BF-DA6B-4C27-A1D2-E364834F4538}" presName="composite" presStyleCnt="0"/>
      <dgm:spPr/>
    </dgm:pt>
    <dgm:pt modelId="{D9C49B3B-AAAF-4802-93D8-272081DD5FB4}" type="pres">
      <dgm:prSet presAssocID="{53B7B4BF-DA6B-4C27-A1D2-E364834F4538}" presName="imgShp" presStyleLbl="fgImgPlace1" presStyleIdx="0" presStyleCnt="5"/>
      <dgm:spPr/>
    </dgm:pt>
    <dgm:pt modelId="{3E86081B-D6F1-44A0-A684-2E06DC1AE612}" type="pres">
      <dgm:prSet presAssocID="{53B7B4BF-DA6B-4C27-A1D2-E364834F4538}" presName="txShp" presStyleLbl="node1" presStyleIdx="0" presStyleCnt="5">
        <dgm:presLayoutVars>
          <dgm:bulletEnabled val="1"/>
        </dgm:presLayoutVars>
      </dgm:prSet>
      <dgm:spPr/>
    </dgm:pt>
    <dgm:pt modelId="{F97DB429-67EE-4E74-8860-D0A75FC030F4}" type="pres">
      <dgm:prSet presAssocID="{2D8DB1EB-7033-4509-8892-E1E433106E96}" presName="spacing" presStyleCnt="0"/>
      <dgm:spPr/>
    </dgm:pt>
    <dgm:pt modelId="{C60EBBE5-3511-43E5-84C9-DCE7EF28B560}" type="pres">
      <dgm:prSet presAssocID="{35BAF1A2-D4DD-459A-B83B-1BA1284E5A90}" presName="composite" presStyleCnt="0"/>
      <dgm:spPr/>
    </dgm:pt>
    <dgm:pt modelId="{EBA2A5FD-84FF-4653-9F05-6BAE39714CF4}" type="pres">
      <dgm:prSet presAssocID="{35BAF1A2-D4DD-459A-B83B-1BA1284E5A90}" presName="imgShp" presStyleLbl="fgImgPlace1" presStyleIdx="1" presStyleCnt="5"/>
      <dgm:spPr/>
    </dgm:pt>
    <dgm:pt modelId="{5AD13520-694B-44E7-AAE7-F6F929AF02D5}" type="pres">
      <dgm:prSet presAssocID="{35BAF1A2-D4DD-459A-B83B-1BA1284E5A90}" presName="txShp" presStyleLbl="node1" presStyleIdx="1" presStyleCnt="5">
        <dgm:presLayoutVars>
          <dgm:bulletEnabled val="1"/>
        </dgm:presLayoutVars>
      </dgm:prSet>
      <dgm:spPr/>
    </dgm:pt>
    <dgm:pt modelId="{20F0A727-6A90-4B5E-992F-F2ACF9FAAD61}" type="pres">
      <dgm:prSet presAssocID="{01A15D47-2DC8-4212-82E9-82449BE8AF0D}" presName="spacing" presStyleCnt="0"/>
      <dgm:spPr/>
    </dgm:pt>
    <dgm:pt modelId="{B1E5A703-A19D-418C-AC45-A4F0A8D67441}" type="pres">
      <dgm:prSet presAssocID="{54ACA062-EB7E-4EB4-8667-C7BFAE7B4818}" presName="composite" presStyleCnt="0"/>
      <dgm:spPr/>
    </dgm:pt>
    <dgm:pt modelId="{2024B226-03C3-42E9-81E7-2C5C6705EE2D}" type="pres">
      <dgm:prSet presAssocID="{54ACA062-EB7E-4EB4-8667-C7BFAE7B4818}" presName="imgShp" presStyleLbl="fgImgPlace1" presStyleIdx="2" presStyleCnt="5"/>
      <dgm:spPr/>
    </dgm:pt>
    <dgm:pt modelId="{EF7E58E6-EB08-42DF-8C0F-2082CA213973}" type="pres">
      <dgm:prSet presAssocID="{54ACA062-EB7E-4EB4-8667-C7BFAE7B4818}" presName="txShp" presStyleLbl="node1" presStyleIdx="2" presStyleCnt="5">
        <dgm:presLayoutVars>
          <dgm:bulletEnabled val="1"/>
        </dgm:presLayoutVars>
      </dgm:prSet>
      <dgm:spPr/>
    </dgm:pt>
    <dgm:pt modelId="{DD1C2A62-01CB-4C16-BC75-D3D0A679E8A8}" type="pres">
      <dgm:prSet presAssocID="{9BF232F2-E8EE-4A9E-90B4-59C1E37AFB72}" presName="spacing" presStyleCnt="0"/>
      <dgm:spPr/>
    </dgm:pt>
    <dgm:pt modelId="{3F9483F3-78D7-4AA0-A120-00D9B3500D72}" type="pres">
      <dgm:prSet presAssocID="{29A04EC5-3CBB-48EC-A209-7B1CD03B81C1}" presName="composite" presStyleCnt="0"/>
      <dgm:spPr/>
    </dgm:pt>
    <dgm:pt modelId="{8BD668FE-2D6C-46D9-B28F-B30FE4DFBCF6}" type="pres">
      <dgm:prSet presAssocID="{29A04EC5-3CBB-48EC-A209-7B1CD03B81C1}" presName="imgShp" presStyleLbl="fgImgPlace1" presStyleIdx="3" presStyleCnt="5"/>
      <dgm:spPr/>
    </dgm:pt>
    <dgm:pt modelId="{6CE870A6-41DD-4F11-9529-CE2856E3A8DA}" type="pres">
      <dgm:prSet presAssocID="{29A04EC5-3CBB-48EC-A209-7B1CD03B81C1}" presName="txShp" presStyleLbl="node1" presStyleIdx="3" presStyleCnt="5">
        <dgm:presLayoutVars>
          <dgm:bulletEnabled val="1"/>
        </dgm:presLayoutVars>
      </dgm:prSet>
      <dgm:spPr/>
    </dgm:pt>
    <dgm:pt modelId="{F3F93024-C0E6-418E-81E2-6AFFB2DDD942}" type="pres">
      <dgm:prSet presAssocID="{D0E57180-2955-4D94-91E0-E43AB6AE5532}" presName="spacing" presStyleCnt="0"/>
      <dgm:spPr/>
    </dgm:pt>
    <dgm:pt modelId="{D415E491-3835-4AD9-8B80-9B6F1356FFF4}" type="pres">
      <dgm:prSet presAssocID="{70B20174-460F-4A6A-8D42-0154C93959C5}" presName="composite" presStyleCnt="0"/>
      <dgm:spPr/>
    </dgm:pt>
    <dgm:pt modelId="{9FAF3514-E6A6-415F-8D9C-FB189D736D79}" type="pres">
      <dgm:prSet presAssocID="{70B20174-460F-4A6A-8D42-0154C93959C5}" presName="imgShp" presStyleLbl="fgImgPlace1" presStyleIdx="4" presStyleCnt="5"/>
      <dgm:spPr/>
    </dgm:pt>
    <dgm:pt modelId="{E1C1B7B9-E6A6-42A2-802C-04D9E38AB39F}" type="pres">
      <dgm:prSet presAssocID="{70B20174-460F-4A6A-8D42-0154C93959C5}" presName="txShp" presStyleLbl="node1" presStyleIdx="4" presStyleCnt="5">
        <dgm:presLayoutVars>
          <dgm:bulletEnabled val="1"/>
        </dgm:presLayoutVars>
      </dgm:prSet>
      <dgm:spPr/>
    </dgm:pt>
  </dgm:ptLst>
  <dgm:cxnLst>
    <dgm:cxn modelId="{0D58A21A-2C3E-4F0E-9DDC-BBCA9BE06483}" srcId="{DB92E436-1A79-4416-9E8A-E86594CAD0A5}" destId="{54ACA062-EB7E-4EB4-8667-C7BFAE7B4818}" srcOrd="2" destOrd="0" parTransId="{57C4D50E-9504-4647-9D6A-031E801CE296}" sibTransId="{9BF232F2-E8EE-4A9E-90B4-59C1E37AFB72}"/>
    <dgm:cxn modelId="{B63C5220-5A12-4D71-AA9B-58B9977185F8}" type="presOf" srcId="{70B20174-460F-4A6A-8D42-0154C93959C5}" destId="{E1C1B7B9-E6A6-42A2-802C-04D9E38AB39F}" srcOrd="0" destOrd="0" presId="urn:microsoft.com/office/officeart/2005/8/layout/vList3"/>
    <dgm:cxn modelId="{4AC20F5D-6601-4042-A368-2C2C3E84D377}" type="presOf" srcId="{53B7B4BF-DA6B-4C27-A1D2-E364834F4538}" destId="{3E86081B-D6F1-44A0-A684-2E06DC1AE612}" srcOrd="0" destOrd="0" presId="urn:microsoft.com/office/officeart/2005/8/layout/vList3"/>
    <dgm:cxn modelId="{80497948-2893-4095-BD13-E361C7A87530}" srcId="{DB92E436-1A79-4416-9E8A-E86594CAD0A5}" destId="{70B20174-460F-4A6A-8D42-0154C93959C5}" srcOrd="4" destOrd="0" parTransId="{D7C8618A-26BE-4B1E-80A6-5234D5074A6C}" sibTransId="{F9BEF7CB-2CA5-4130-91D9-F78BA9647D69}"/>
    <dgm:cxn modelId="{CA377058-53D7-4FA1-8F83-9B06204D3835}" type="presOf" srcId="{29A04EC5-3CBB-48EC-A209-7B1CD03B81C1}" destId="{6CE870A6-41DD-4F11-9529-CE2856E3A8DA}" srcOrd="0" destOrd="0" presId="urn:microsoft.com/office/officeart/2005/8/layout/vList3"/>
    <dgm:cxn modelId="{7391067C-6273-48DE-9DEB-FF60A5671F41}" srcId="{DB92E436-1A79-4416-9E8A-E86594CAD0A5}" destId="{29A04EC5-3CBB-48EC-A209-7B1CD03B81C1}" srcOrd="3" destOrd="0" parTransId="{C11D46A9-C418-4C5D-9377-D86CD832A561}" sibTransId="{D0E57180-2955-4D94-91E0-E43AB6AE5532}"/>
    <dgm:cxn modelId="{423FB087-7CD7-4BE4-918A-992EEC59D1E7}" srcId="{DB92E436-1A79-4416-9E8A-E86594CAD0A5}" destId="{35BAF1A2-D4DD-459A-B83B-1BA1284E5A90}" srcOrd="1" destOrd="0" parTransId="{38332B81-0712-4AE4-92C3-7124322CD1FF}" sibTransId="{01A15D47-2DC8-4212-82E9-82449BE8AF0D}"/>
    <dgm:cxn modelId="{BA96DC93-6B25-461C-9169-F4A27F19D0ED}" srcId="{DB92E436-1A79-4416-9E8A-E86594CAD0A5}" destId="{53B7B4BF-DA6B-4C27-A1D2-E364834F4538}" srcOrd="0" destOrd="0" parTransId="{E2BDD3FE-4242-4762-B180-86EB3002E949}" sibTransId="{2D8DB1EB-7033-4509-8892-E1E433106E96}"/>
    <dgm:cxn modelId="{2A5AE8A0-B82D-44F9-BA94-3D579F8A0204}" type="presOf" srcId="{DB92E436-1A79-4416-9E8A-E86594CAD0A5}" destId="{6D062552-B4B0-455A-832E-B702031BEC4C}" srcOrd="0" destOrd="0" presId="urn:microsoft.com/office/officeart/2005/8/layout/vList3"/>
    <dgm:cxn modelId="{FBF932A1-96B3-40F4-B7D1-20C2560688B6}" type="presOf" srcId="{54ACA062-EB7E-4EB4-8667-C7BFAE7B4818}" destId="{EF7E58E6-EB08-42DF-8C0F-2082CA213973}" srcOrd="0" destOrd="0" presId="urn:microsoft.com/office/officeart/2005/8/layout/vList3"/>
    <dgm:cxn modelId="{C4FC1FBD-B811-48B3-9453-AA7170BC806F}" type="presOf" srcId="{35BAF1A2-D4DD-459A-B83B-1BA1284E5A90}" destId="{5AD13520-694B-44E7-AAE7-F6F929AF02D5}" srcOrd="0" destOrd="0" presId="urn:microsoft.com/office/officeart/2005/8/layout/vList3"/>
    <dgm:cxn modelId="{EBB2FC32-1C30-4DCD-AACE-99B6221C72A7}" type="presParOf" srcId="{6D062552-B4B0-455A-832E-B702031BEC4C}" destId="{4CDB9E69-0A17-4D0B-8661-A59A5A1EDE2D}" srcOrd="0" destOrd="0" presId="urn:microsoft.com/office/officeart/2005/8/layout/vList3"/>
    <dgm:cxn modelId="{96A51F9B-17DB-42EE-93F2-16520B55560B}" type="presParOf" srcId="{4CDB9E69-0A17-4D0B-8661-A59A5A1EDE2D}" destId="{D9C49B3B-AAAF-4802-93D8-272081DD5FB4}" srcOrd="0" destOrd="0" presId="urn:microsoft.com/office/officeart/2005/8/layout/vList3"/>
    <dgm:cxn modelId="{2B302244-3469-4AA8-9B5B-4E5A75DC3E0C}" type="presParOf" srcId="{4CDB9E69-0A17-4D0B-8661-A59A5A1EDE2D}" destId="{3E86081B-D6F1-44A0-A684-2E06DC1AE612}" srcOrd="1" destOrd="0" presId="urn:microsoft.com/office/officeart/2005/8/layout/vList3"/>
    <dgm:cxn modelId="{F238A1EF-D1BA-4B32-8718-0AF3DBBBC27E}" type="presParOf" srcId="{6D062552-B4B0-455A-832E-B702031BEC4C}" destId="{F97DB429-67EE-4E74-8860-D0A75FC030F4}" srcOrd="1" destOrd="0" presId="urn:microsoft.com/office/officeart/2005/8/layout/vList3"/>
    <dgm:cxn modelId="{3E2685D4-6B6D-4A85-A652-FA37079F9720}" type="presParOf" srcId="{6D062552-B4B0-455A-832E-B702031BEC4C}" destId="{C60EBBE5-3511-43E5-84C9-DCE7EF28B560}" srcOrd="2" destOrd="0" presId="urn:microsoft.com/office/officeart/2005/8/layout/vList3"/>
    <dgm:cxn modelId="{4047D103-7CA8-485D-8F30-67CCBA03CD45}" type="presParOf" srcId="{C60EBBE5-3511-43E5-84C9-DCE7EF28B560}" destId="{EBA2A5FD-84FF-4653-9F05-6BAE39714CF4}" srcOrd="0" destOrd="0" presId="urn:microsoft.com/office/officeart/2005/8/layout/vList3"/>
    <dgm:cxn modelId="{7876AD69-0671-4131-81AB-F5493CA3D535}" type="presParOf" srcId="{C60EBBE5-3511-43E5-84C9-DCE7EF28B560}" destId="{5AD13520-694B-44E7-AAE7-F6F929AF02D5}" srcOrd="1" destOrd="0" presId="urn:microsoft.com/office/officeart/2005/8/layout/vList3"/>
    <dgm:cxn modelId="{BEBBA920-C8B7-410D-9DB9-46E45E4E85C1}" type="presParOf" srcId="{6D062552-B4B0-455A-832E-B702031BEC4C}" destId="{20F0A727-6A90-4B5E-992F-F2ACF9FAAD61}" srcOrd="3" destOrd="0" presId="urn:microsoft.com/office/officeart/2005/8/layout/vList3"/>
    <dgm:cxn modelId="{E80DA58C-AAAF-4E53-B3F8-15A0D0C340C1}" type="presParOf" srcId="{6D062552-B4B0-455A-832E-B702031BEC4C}" destId="{B1E5A703-A19D-418C-AC45-A4F0A8D67441}" srcOrd="4" destOrd="0" presId="urn:microsoft.com/office/officeart/2005/8/layout/vList3"/>
    <dgm:cxn modelId="{E6811AA0-8BA9-457F-AC44-C70251095BFF}" type="presParOf" srcId="{B1E5A703-A19D-418C-AC45-A4F0A8D67441}" destId="{2024B226-03C3-42E9-81E7-2C5C6705EE2D}" srcOrd="0" destOrd="0" presId="urn:microsoft.com/office/officeart/2005/8/layout/vList3"/>
    <dgm:cxn modelId="{F3A927EA-E99D-445C-BBB1-CC46027A9DDD}" type="presParOf" srcId="{B1E5A703-A19D-418C-AC45-A4F0A8D67441}" destId="{EF7E58E6-EB08-42DF-8C0F-2082CA213973}" srcOrd="1" destOrd="0" presId="urn:microsoft.com/office/officeart/2005/8/layout/vList3"/>
    <dgm:cxn modelId="{C3B934B5-D805-4C02-A018-0658059B84E1}" type="presParOf" srcId="{6D062552-B4B0-455A-832E-B702031BEC4C}" destId="{DD1C2A62-01CB-4C16-BC75-D3D0A679E8A8}" srcOrd="5" destOrd="0" presId="urn:microsoft.com/office/officeart/2005/8/layout/vList3"/>
    <dgm:cxn modelId="{E7E1740E-FEE1-43B8-81C7-ABBD1F21E400}" type="presParOf" srcId="{6D062552-B4B0-455A-832E-B702031BEC4C}" destId="{3F9483F3-78D7-4AA0-A120-00D9B3500D72}" srcOrd="6" destOrd="0" presId="urn:microsoft.com/office/officeart/2005/8/layout/vList3"/>
    <dgm:cxn modelId="{C1F6E4AF-8AD9-485A-BCED-AF1663491DE0}" type="presParOf" srcId="{3F9483F3-78D7-4AA0-A120-00D9B3500D72}" destId="{8BD668FE-2D6C-46D9-B28F-B30FE4DFBCF6}" srcOrd="0" destOrd="0" presId="urn:microsoft.com/office/officeart/2005/8/layout/vList3"/>
    <dgm:cxn modelId="{33BDBB50-A3E3-4840-8559-35B0A97257C3}" type="presParOf" srcId="{3F9483F3-78D7-4AA0-A120-00D9B3500D72}" destId="{6CE870A6-41DD-4F11-9529-CE2856E3A8DA}" srcOrd="1" destOrd="0" presId="urn:microsoft.com/office/officeart/2005/8/layout/vList3"/>
    <dgm:cxn modelId="{63B07292-5CD0-4626-9493-92C7008624E4}" type="presParOf" srcId="{6D062552-B4B0-455A-832E-B702031BEC4C}" destId="{F3F93024-C0E6-418E-81E2-6AFFB2DDD942}" srcOrd="7" destOrd="0" presId="urn:microsoft.com/office/officeart/2005/8/layout/vList3"/>
    <dgm:cxn modelId="{7D1C7067-A9B4-41D1-BAC8-34E31E814FAB}" type="presParOf" srcId="{6D062552-B4B0-455A-832E-B702031BEC4C}" destId="{D415E491-3835-4AD9-8B80-9B6F1356FFF4}" srcOrd="8" destOrd="0" presId="urn:microsoft.com/office/officeart/2005/8/layout/vList3"/>
    <dgm:cxn modelId="{39DEE682-C701-47E6-8798-509E88BF1E8E}" type="presParOf" srcId="{D415E491-3835-4AD9-8B80-9B6F1356FFF4}" destId="{9FAF3514-E6A6-415F-8D9C-FB189D736D79}" srcOrd="0" destOrd="0" presId="urn:microsoft.com/office/officeart/2005/8/layout/vList3"/>
    <dgm:cxn modelId="{0D2E80AD-2A6E-472B-8933-F86A685D5D3C}" type="presParOf" srcId="{D415E491-3835-4AD9-8B80-9B6F1356FFF4}" destId="{E1C1B7B9-E6A6-42A2-802C-04D9E38AB39F}"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627AB44-2626-443B-BD12-019AE5167BD6}"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US"/>
        </a:p>
      </dgm:t>
    </dgm:pt>
    <dgm:pt modelId="{E80B2FB4-51BC-4F67-B75E-328F81D409A2}">
      <dgm:prSet/>
      <dgm:spPr/>
      <dgm:t>
        <a:bodyPr/>
        <a:lstStyle/>
        <a:p>
          <a:r>
            <a:rPr lang="en-US" b="0" i="0"/>
            <a:t>References</a:t>
          </a:r>
          <a:endParaRPr lang="en-US"/>
        </a:p>
      </dgm:t>
    </dgm:pt>
    <dgm:pt modelId="{70E220DD-236A-4C54-90DA-731F02CAF72A}" type="parTrans" cxnId="{6092C37C-024D-436B-8FE8-FDEA6D87A211}">
      <dgm:prSet/>
      <dgm:spPr/>
      <dgm:t>
        <a:bodyPr/>
        <a:lstStyle/>
        <a:p>
          <a:endParaRPr lang="en-US"/>
        </a:p>
      </dgm:t>
    </dgm:pt>
    <dgm:pt modelId="{B8788A44-E83B-433F-B93A-AABE4C859A91}" type="sibTrans" cxnId="{6092C37C-024D-436B-8FE8-FDEA6D87A211}">
      <dgm:prSet/>
      <dgm:spPr/>
      <dgm:t>
        <a:bodyPr/>
        <a:lstStyle/>
        <a:p>
          <a:endParaRPr lang="en-US"/>
        </a:p>
      </dgm:t>
    </dgm:pt>
    <dgm:pt modelId="{F842F458-3976-448F-A18C-3CC1EE94B37E}" type="pres">
      <dgm:prSet presAssocID="{0627AB44-2626-443B-BD12-019AE5167BD6}" presName="linear" presStyleCnt="0">
        <dgm:presLayoutVars>
          <dgm:animLvl val="lvl"/>
          <dgm:resizeHandles val="exact"/>
        </dgm:presLayoutVars>
      </dgm:prSet>
      <dgm:spPr/>
    </dgm:pt>
    <dgm:pt modelId="{98CB947A-1FDA-4427-8210-D31B4005087B}" type="pres">
      <dgm:prSet presAssocID="{E80B2FB4-51BC-4F67-B75E-328F81D409A2}" presName="parentText" presStyleLbl="node1" presStyleIdx="0" presStyleCnt="1">
        <dgm:presLayoutVars>
          <dgm:chMax val="0"/>
          <dgm:bulletEnabled val="1"/>
        </dgm:presLayoutVars>
      </dgm:prSet>
      <dgm:spPr/>
    </dgm:pt>
  </dgm:ptLst>
  <dgm:cxnLst>
    <dgm:cxn modelId="{17B8FE40-E940-477F-9195-2E8E268862D5}" type="presOf" srcId="{E80B2FB4-51BC-4F67-B75E-328F81D409A2}" destId="{98CB947A-1FDA-4427-8210-D31B4005087B}" srcOrd="0" destOrd="0" presId="urn:microsoft.com/office/officeart/2005/8/layout/vList2"/>
    <dgm:cxn modelId="{E0A1235C-A200-45AF-B3E0-55915254E577}" type="presOf" srcId="{0627AB44-2626-443B-BD12-019AE5167BD6}" destId="{F842F458-3976-448F-A18C-3CC1EE94B37E}" srcOrd="0" destOrd="0" presId="urn:microsoft.com/office/officeart/2005/8/layout/vList2"/>
    <dgm:cxn modelId="{6092C37C-024D-436B-8FE8-FDEA6D87A211}" srcId="{0627AB44-2626-443B-BD12-019AE5167BD6}" destId="{E80B2FB4-51BC-4F67-B75E-328F81D409A2}" srcOrd="0" destOrd="0" parTransId="{70E220DD-236A-4C54-90DA-731F02CAF72A}" sibTransId="{B8788A44-E83B-433F-B93A-AABE4C859A91}"/>
    <dgm:cxn modelId="{4FF0F151-822F-46B4-B0D3-3BF952FD168A}" type="presParOf" srcId="{F842F458-3976-448F-A18C-3CC1EE94B37E}" destId="{98CB947A-1FDA-4427-8210-D31B4005087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A90301-B2D0-44DF-9AF2-F1DE07C779A5}" type="doc">
      <dgm:prSet loTypeId="urn:microsoft.com/office/officeart/2005/8/layout/venn3" loCatId="relationship" qsTypeId="urn:microsoft.com/office/officeart/2005/8/quickstyle/simple1" qsCatId="simple" csTypeId="urn:microsoft.com/office/officeart/2005/8/colors/accent1_2" csCatId="accent1"/>
      <dgm:spPr/>
      <dgm:t>
        <a:bodyPr/>
        <a:lstStyle/>
        <a:p>
          <a:endParaRPr lang="en-US"/>
        </a:p>
      </dgm:t>
    </dgm:pt>
    <dgm:pt modelId="{203812B4-FB28-4D3C-8097-6F8513FA5F54}">
      <dgm:prSet/>
      <dgm:spPr/>
      <dgm:t>
        <a:bodyPr/>
        <a:lstStyle/>
        <a:p>
          <a:r>
            <a:rPr lang="en-US" b="0" i="0"/>
            <a:t>Minnesota: Full practice authority state</a:t>
          </a:r>
          <a:endParaRPr lang="en-US"/>
        </a:p>
      </dgm:t>
    </dgm:pt>
    <dgm:pt modelId="{E138F9BE-AEC4-41B6-8384-A07E29AD21F3}" type="parTrans" cxnId="{7D3F5E56-718F-42F8-A9D5-0BD6319B2673}">
      <dgm:prSet/>
      <dgm:spPr/>
      <dgm:t>
        <a:bodyPr/>
        <a:lstStyle/>
        <a:p>
          <a:endParaRPr lang="en-US"/>
        </a:p>
      </dgm:t>
    </dgm:pt>
    <dgm:pt modelId="{F947469C-FB81-4189-A618-AAD8DCDF4868}" type="sibTrans" cxnId="{7D3F5E56-718F-42F8-A9D5-0BD6319B2673}">
      <dgm:prSet/>
      <dgm:spPr/>
      <dgm:t>
        <a:bodyPr/>
        <a:lstStyle/>
        <a:p>
          <a:endParaRPr lang="en-US"/>
        </a:p>
      </dgm:t>
    </dgm:pt>
    <dgm:pt modelId="{4CB2B60A-C996-426B-8FF4-59CF63BA53D0}">
      <dgm:prSet/>
      <dgm:spPr/>
      <dgm:t>
        <a:bodyPr/>
        <a:lstStyle/>
        <a:p>
          <a:r>
            <a:rPr lang="en-US" b="0" i="0"/>
            <a:t>Independent after transition-to-practice hours</a:t>
          </a:r>
          <a:endParaRPr lang="en-US"/>
        </a:p>
      </dgm:t>
    </dgm:pt>
    <dgm:pt modelId="{957FE1DD-49BB-40FB-B611-2EA2E33EE2D5}" type="parTrans" cxnId="{9FF89B1D-4F2D-4BBF-B20B-086B7DFBC346}">
      <dgm:prSet/>
      <dgm:spPr/>
      <dgm:t>
        <a:bodyPr/>
        <a:lstStyle/>
        <a:p>
          <a:endParaRPr lang="en-US"/>
        </a:p>
      </dgm:t>
    </dgm:pt>
    <dgm:pt modelId="{403E1727-1D39-4FE6-88CC-9C31F9A99890}" type="sibTrans" cxnId="{9FF89B1D-4F2D-4BBF-B20B-086B7DFBC346}">
      <dgm:prSet/>
      <dgm:spPr/>
      <dgm:t>
        <a:bodyPr/>
        <a:lstStyle/>
        <a:p>
          <a:endParaRPr lang="en-US"/>
        </a:p>
      </dgm:t>
    </dgm:pt>
    <dgm:pt modelId="{C0BC5D9E-0F9B-434C-B24F-799DD7D79155}">
      <dgm:prSet/>
      <dgm:spPr/>
      <dgm:t>
        <a:bodyPr/>
        <a:lstStyle/>
        <a:p>
          <a:r>
            <a:rPr lang="en-US" b="0" i="0"/>
            <a:t>No permanent physician collaboration required</a:t>
          </a:r>
          <a:endParaRPr lang="en-US"/>
        </a:p>
      </dgm:t>
    </dgm:pt>
    <dgm:pt modelId="{694D6569-B1B6-4A08-AD41-63ACF9218889}" type="parTrans" cxnId="{BFA1BE0D-DE07-47DA-AD33-A10B4316F18D}">
      <dgm:prSet/>
      <dgm:spPr/>
      <dgm:t>
        <a:bodyPr/>
        <a:lstStyle/>
        <a:p>
          <a:endParaRPr lang="en-US"/>
        </a:p>
      </dgm:t>
    </dgm:pt>
    <dgm:pt modelId="{75E0C2EC-58BB-4A8B-B954-1D41C5E33032}" type="sibTrans" cxnId="{BFA1BE0D-DE07-47DA-AD33-A10B4316F18D}">
      <dgm:prSet/>
      <dgm:spPr/>
      <dgm:t>
        <a:bodyPr/>
        <a:lstStyle/>
        <a:p>
          <a:endParaRPr lang="en-US"/>
        </a:p>
      </dgm:t>
    </dgm:pt>
    <dgm:pt modelId="{02138E73-017F-45D0-B813-8EC358CBA02C}">
      <dgm:prSet/>
      <dgm:spPr/>
      <dgm:t>
        <a:bodyPr/>
        <a:lstStyle/>
        <a:p>
          <a:r>
            <a:rPr lang="en-US" b="0" i="0"/>
            <a:t>Affects NPs, CNMs, CRNAs, CNSs</a:t>
          </a:r>
          <a:endParaRPr lang="en-US"/>
        </a:p>
      </dgm:t>
    </dgm:pt>
    <dgm:pt modelId="{C3B9730B-EFE0-4166-B087-9DD6D22A88D6}" type="parTrans" cxnId="{217E87FC-1AA3-4488-9E4B-B38D5C4B5A14}">
      <dgm:prSet/>
      <dgm:spPr/>
      <dgm:t>
        <a:bodyPr/>
        <a:lstStyle/>
        <a:p>
          <a:endParaRPr lang="en-US"/>
        </a:p>
      </dgm:t>
    </dgm:pt>
    <dgm:pt modelId="{6DCEF868-9643-4CED-B89B-553462EA8F13}" type="sibTrans" cxnId="{217E87FC-1AA3-4488-9E4B-B38D5C4B5A14}">
      <dgm:prSet/>
      <dgm:spPr/>
      <dgm:t>
        <a:bodyPr/>
        <a:lstStyle/>
        <a:p>
          <a:endParaRPr lang="en-US"/>
        </a:p>
      </dgm:t>
    </dgm:pt>
    <dgm:pt modelId="{E55238B2-7FCA-4F23-B93C-21B6C8E90BAE}">
      <dgm:prSet/>
      <dgm:spPr/>
      <dgm:t>
        <a:bodyPr/>
        <a:lstStyle/>
        <a:p>
          <a:r>
            <a:rPr lang="en-US" b="0" i="0"/>
            <a:t>Practice autonomy since law change 2015</a:t>
          </a:r>
          <a:endParaRPr lang="en-US"/>
        </a:p>
      </dgm:t>
    </dgm:pt>
    <dgm:pt modelId="{4E932038-73CD-4516-B6FD-25BD40F9321A}" type="parTrans" cxnId="{A8DDFE84-F92A-48F4-90FD-642A9A32B03A}">
      <dgm:prSet/>
      <dgm:spPr/>
      <dgm:t>
        <a:bodyPr/>
        <a:lstStyle/>
        <a:p>
          <a:endParaRPr lang="en-US"/>
        </a:p>
      </dgm:t>
    </dgm:pt>
    <dgm:pt modelId="{F4BD4751-34B0-46EB-8E31-41598149B64E}" type="sibTrans" cxnId="{A8DDFE84-F92A-48F4-90FD-642A9A32B03A}">
      <dgm:prSet/>
      <dgm:spPr/>
      <dgm:t>
        <a:bodyPr/>
        <a:lstStyle/>
        <a:p>
          <a:endParaRPr lang="en-US"/>
        </a:p>
      </dgm:t>
    </dgm:pt>
    <dgm:pt modelId="{E97B16CE-FC41-47D1-9692-1C2BADD32B49}" type="pres">
      <dgm:prSet presAssocID="{C9A90301-B2D0-44DF-9AF2-F1DE07C779A5}" presName="Name0" presStyleCnt="0">
        <dgm:presLayoutVars>
          <dgm:dir/>
          <dgm:resizeHandles val="exact"/>
        </dgm:presLayoutVars>
      </dgm:prSet>
      <dgm:spPr/>
    </dgm:pt>
    <dgm:pt modelId="{E97415BF-2EEA-474B-8EB5-1C3E7699C083}" type="pres">
      <dgm:prSet presAssocID="{203812B4-FB28-4D3C-8097-6F8513FA5F54}" presName="Name5" presStyleLbl="vennNode1" presStyleIdx="0" presStyleCnt="5">
        <dgm:presLayoutVars>
          <dgm:bulletEnabled val="1"/>
        </dgm:presLayoutVars>
      </dgm:prSet>
      <dgm:spPr/>
    </dgm:pt>
    <dgm:pt modelId="{1A261B31-43D0-4E1A-9C94-3B77081D40E9}" type="pres">
      <dgm:prSet presAssocID="{F947469C-FB81-4189-A618-AAD8DCDF4868}" presName="space" presStyleCnt="0"/>
      <dgm:spPr/>
    </dgm:pt>
    <dgm:pt modelId="{B96C4689-A9D8-4EC8-9C60-B1AB8CB18916}" type="pres">
      <dgm:prSet presAssocID="{4CB2B60A-C996-426B-8FF4-59CF63BA53D0}" presName="Name5" presStyleLbl="vennNode1" presStyleIdx="1" presStyleCnt="5">
        <dgm:presLayoutVars>
          <dgm:bulletEnabled val="1"/>
        </dgm:presLayoutVars>
      </dgm:prSet>
      <dgm:spPr/>
    </dgm:pt>
    <dgm:pt modelId="{7A87C4F7-6C2B-486E-B093-E7076B4ED229}" type="pres">
      <dgm:prSet presAssocID="{403E1727-1D39-4FE6-88CC-9C31F9A99890}" presName="space" presStyleCnt="0"/>
      <dgm:spPr/>
    </dgm:pt>
    <dgm:pt modelId="{B017FFE2-8B2E-448F-92CC-2FD00CB4891B}" type="pres">
      <dgm:prSet presAssocID="{C0BC5D9E-0F9B-434C-B24F-799DD7D79155}" presName="Name5" presStyleLbl="vennNode1" presStyleIdx="2" presStyleCnt="5">
        <dgm:presLayoutVars>
          <dgm:bulletEnabled val="1"/>
        </dgm:presLayoutVars>
      </dgm:prSet>
      <dgm:spPr/>
    </dgm:pt>
    <dgm:pt modelId="{75435A9C-198C-44E9-9171-531647EF5DF7}" type="pres">
      <dgm:prSet presAssocID="{75E0C2EC-58BB-4A8B-B954-1D41C5E33032}" presName="space" presStyleCnt="0"/>
      <dgm:spPr/>
    </dgm:pt>
    <dgm:pt modelId="{A0B30DF0-1973-4884-8AF7-BDF0E00D191A}" type="pres">
      <dgm:prSet presAssocID="{02138E73-017F-45D0-B813-8EC358CBA02C}" presName="Name5" presStyleLbl="vennNode1" presStyleIdx="3" presStyleCnt="5">
        <dgm:presLayoutVars>
          <dgm:bulletEnabled val="1"/>
        </dgm:presLayoutVars>
      </dgm:prSet>
      <dgm:spPr/>
    </dgm:pt>
    <dgm:pt modelId="{DBB5BF5F-5E7C-4815-946B-7A1373EA4221}" type="pres">
      <dgm:prSet presAssocID="{6DCEF868-9643-4CED-B89B-553462EA8F13}" presName="space" presStyleCnt="0"/>
      <dgm:spPr/>
    </dgm:pt>
    <dgm:pt modelId="{828A2E11-E7CC-492C-A0BA-C287A78854FB}" type="pres">
      <dgm:prSet presAssocID="{E55238B2-7FCA-4F23-B93C-21B6C8E90BAE}" presName="Name5" presStyleLbl="vennNode1" presStyleIdx="4" presStyleCnt="5">
        <dgm:presLayoutVars>
          <dgm:bulletEnabled val="1"/>
        </dgm:presLayoutVars>
      </dgm:prSet>
      <dgm:spPr/>
    </dgm:pt>
  </dgm:ptLst>
  <dgm:cxnLst>
    <dgm:cxn modelId="{BFA1BE0D-DE07-47DA-AD33-A10B4316F18D}" srcId="{C9A90301-B2D0-44DF-9AF2-F1DE07C779A5}" destId="{C0BC5D9E-0F9B-434C-B24F-799DD7D79155}" srcOrd="2" destOrd="0" parTransId="{694D6569-B1B6-4A08-AD41-63ACF9218889}" sibTransId="{75E0C2EC-58BB-4A8B-B954-1D41C5E33032}"/>
    <dgm:cxn modelId="{370F7012-4898-472A-80D3-7550B13C4385}" type="presOf" srcId="{E55238B2-7FCA-4F23-B93C-21B6C8E90BAE}" destId="{828A2E11-E7CC-492C-A0BA-C287A78854FB}" srcOrd="0" destOrd="0" presId="urn:microsoft.com/office/officeart/2005/8/layout/venn3"/>
    <dgm:cxn modelId="{98924A14-560D-4F1D-9B4D-84E86F1607DF}" type="presOf" srcId="{02138E73-017F-45D0-B813-8EC358CBA02C}" destId="{A0B30DF0-1973-4884-8AF7-BDF0E00D191A}" srcOrd="0" destOrd="0" presId="urn:microsoft.com/office/officeart/2005/8/layout/venn3"/>
    <dgm:cxn modelId="{9FF89B1D-4F2D-4BBF-B20B-086B7DFBC346}" srcId="{C9A90301-B2D0-44DF-9AF2-F1DE07C779A5}" destId="{4CB2B60A-C996-426B-8FF4-59CF63BA53D0}" srcOrd="1" destOrd="0" parTransId="{957FE1DD-49BB-40FB-B611-2EA2E33EE2D5}" sibTransId="{403E1727-1D39-4FE6-88CC-9C31F9A99890}"/>
    <dgm:cxn modelId="{78603C6C-F350-41E7-8E83-D01BEAD936DB}" type="presOf" srcId="{4CB2B60A-C996-426B-8FF4-59CF63BA53D0}" destId="{B96C4689-A9D8-4EC8-9C60-B1AB8CB18916}" srcOrd="0" destOrd="0" presId="urn:microsoft.com/office/officeart/2005/8/layout/venn3"/>
    <dgm:cxn modelId="{7D3F5E56-718F-42F8-A9D5-0BD6319B2673}" srcId="{C9A90301-B2D0-44DF-9AF2-F1DE07C779A5}" destId="{203812B4-FB28-4D3C-8097-6F8513FA5F54}" srcOrd="0" destOrd="0" parTransId="{E138F9BE-AEC4-41B6-8384-A07E29AD21F3}" sibTransId="{F947469C-FB81-4189-A618-AAD8DCDF4868}"/>
    <dgm:cxn modelId="{A8DDFE84-F92A-48F4-90FD-642A9A32B03A}" srcId="{C9A90301-B2D0-44DF-9AF2-F1DE07C779A5}" destId="{E55238B2-7FCA-4F23-B93C-21B6C8E90BAE}" srcOrd="4" destOrd="0" parTransId="{4E932038-73CD-4516-B6FD-25BD40F9321A}" sibTransId="{F4BD4751-34B0-46EB-8E31-41598149B64E}"/>
    <dgm:cxn modelId="{D66C3D92-AEAD-4105-BD78-FB1AE0A88C09}" type="presOf" srcId="{C9A90301-B2D0-44DF-9AF2-F1DE07C779A5}" destId="{E97B16CE-FC41-47D1-9692-1C2BADD32B49}" srcOrd="0" destOrd="0" presId="urn:microsoft.com/office/officeart/2005/8/layout/venn3"/>
    <dgm:cxn modelId="{3E80E896-8226-4B33-95E5-E0359ECC6B26}" type="presOf" srcId="{203812B4-FB28-4D3C-8097-6F8513FA5F54}" destId="{E97415BF-2EEA-474B-8EB5-1C3E7699C083}" srcOrd="0" destOrd="0" presId="urn:microsoft.com/office/officeart/2005/8/layout/venn3"/>
    <dgm:cxn modelId="{3B6ED9DE-2A92-4A84-B55B-A878E3597D9C}" type="presOf" srcId="{C0BC5D9E-0F9B-434C-B24F-799DD7D79155}" destId="{B017FFE2-8B2E-448F-92CC-2FD00CB4891B}" srcOrd="0" destOrd="0" presId="urn:microsoft.com/office/officeart/2005/8/layout/venn3"/>
    <dgm:cxn modelId="{217E87FC-1AA3-4488-9E4B-B38D5C4B5A14}" srcId="{C9A90301-B2D0-44DF-9AF2-F1DE07C779A5}" destId="{02138E73-017F-45D0-B813-8EC358CBA02C}" srcOrd="3" destOrd="0" parTransId="{C3B9730B-EFE0-4166-B087-9DD6D22A88D6}" sibTransId="{6DCEF868-9643-4CED-B89B-553462EA8F13}"/>
    <dgm:cxn modelId="{590BCD83-2C84-4FB3-9D11-E95155377A06}" type="presParOf" srcId="{E97B16CE-FC41-47D1-9692-1C2BADD32B49}" destId="{E97415BF-2EEA-474B-8EB5-1C3E7699C083}" srcOrd="0" destOrd="0" presId="urn:microsoft.com/office/officeart/2005/8/layout/venn3"/>
    <dgm:cxn modelId="{D907618F-CA4C-4306-B7BA-40FD499C2ECB}" type="presParOf" srcId="{E97B16CE-FC41-47D1-9692-1C2BADD32B49}" destId="{1A261B31-43D0-4E1A-9C94-3B77081D40E9}" srcOrd="1" destOrd="0" presId="urn:microsoft.com/office/officeart/2005/8/layout/venn3"/>
    <dgm:cxn modelId="{E896294A-59F7-4154-847D-4CEC2FF2A86C}" type="presParOf" srcId="{E97B16CE-FC41-47D1-9692-1C2BADD32B49}" destId="{B96C4689-A9D8-4EC8-9C60-B1AB8CB18916}" srcOrd="2" destOrd="0" presId="urn:microsoft.com/office/officeart/2005/8/layout/venn3"/>
    <dgm:cxn modelId="{75B08F2E-A709-47EE-B532-C12823CDA33D}" type="presParOf" srcId="{E97B16CE-FC41-47D1-9692-1C2BADD32B49}" destId="{7A87C4F7-6C2B-486E-B093-E7076B4ED229}" srcOrd="3" destOrd="0" presId="urn:microsoft.com/office/officeart/2005/8/layout/venn3"/>
    <dgm:cxn modelId="{44A55924-2156-4227-ABC9-98740C02B05B}" type="presParOf" srcId="{E97B16CE-FC41-47D1-9692-1C2BADD32B49}" destId="{B017FFE2-8B2E-448F-92CC-2FD00CB4891B}" srcOrd="4" destOrd="0" presId="urn:microsoft.com/office/officeart/2005/8/layout/venn3"/>
    <dgm:cxn modelId="{EE93392C-0E01-4DF3-ACF1-672ED2FD562B}" type="presParOf" srcId="{E97B16CE-FC41-47D1-9692-1C2BADD32B49}" destId="{75435A9C-198C-44E9-9171-531647EF5DF7}" srcOrd="5" destOrd="0" presId="urn:microsoft.com/office/officeart/2005/8/layout/venn3"/>
    <dgm:cxn modelId="{DBE6E082-A2EE-4EA8-AB35-C399C158C0A1}" type="presParOf" srcId="{E97B16CE-FC41-47D1-9692-1C2BADD32B49}" destId="{A0B30DF0-1973-4884-8AF7-BDF0E00D191A}" srcOrd="6" destOrd="0" presId="urn:microsoft.com/office/officeart/2005/8/layout/venn3"/>
    <dgm:cxn modelId="{16F48842-D462-476F-BD49-70EFEFF8D023}" type="presParOf" srcId="{E97B16CE-FC41-47D1-9692-1C2BADD32B49}" destId="{DBB5BF5F-5E7C-4815-946B-7A1373EA4221}" srcOrd="7" destOrd="0" presId="urn:microsoft.com/office/officeart/2005/8/layout/venn3"/>
    <dgm:cxn modelId="{7A55FF4F-FFE3-4E12-AAEF-B11503FA26E5}" type="presParOf" srcId="{E97B16CE-FC41-47D1-9692-1C2BADD32B49}" destId="{828A2E11-E7CC-492C-A0BA-C287A78854FB}" srcOrd="8" destOrd="0" presId="urn:microsoft.com/office/officeart/2005/8/layout/ven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C28FA6-6F5A-45DC-B2F7-8675635F0238}" type="doc">
      <dgm:prSet loTypeId="urn:microsoft.com/office/officeart/2005/8/layout/vList2" loCatId="list" qsTypeId="urn:microsoft.com/office/officeart/2005/8/quickstyle/3d1" qsCatId="3D" csTypeId="urn:microsoft.com/office/officeart/2005/8/colors/colorful5" csCatId="colorful"/>
      <dgm:spPr/>
      <dgm:t>
        <a:bodyPr/>
        <a:lstStyle/>
        <a:p>
          <a:endParaRPr lang="en-US"/>
        </a:p>
      </dgm:t>
    </dgm:pt>
    <dgm:pt modelId="{2679D5DD-094D-4864-A130-33371D25CB60}">
      <dgm:prSet/>
      <dgm:spPr/>
      <dgm:t>
        <a:bodyPr/>
        <a:lstStyle/>
        <a:p>
          <a:r>
            <a:rPr lang="en-US" b="0" i="0"/>
            <a:t>APRN Scope &amp; Transition to Practice</a:t>
          </a:r>
          <a:endParaRPr lang="en-US"/>
        </a:p>
      </dgm:t>
    </dgm:pt>
    <dgm:pt modelId="{85B5B2AF-E8D4-4FBA-9678-05B0B42E54AA}" type="parTrans" cxnId="{9F421771-CF81-478C-80FB-72735551A730}">
      <dgm:prSet/>
      <dgm:spPr/>
      <dgm:t>
        <a:bodyPr/>
        <a:lstStyle/>
        <a:p>
          <a:endParaRPr lang="en-US"/>
        </a:p>
      </dgm:t>
    </dgm:pt>
    <dgm:pt modelId="{85443927-A797-476F-B140-052EBE9C4255}" type="sibTrans" cxnId="{9F421771-CF81-478C-80FB-72735551A730}">
      <dgm:prSet/>
      <dgm:spPr/>
      <dgm:t>
        <a:bodyPr/>
        <a:lstStyle/>
        <a:p>
          <a:endParaRPr lang="en-US"/>
        </a:p>
      </dgm:t>
    </dgm:pt>
    <dgm:pt modelId="{D75756A2-0018-456B-96C5-FBB2B2B0E1B8}" type="pres">
      <dgm:prSet presAssocID="{19C28FA6-6F5A-45DC-B2F7-8675635F0238}" presName="linear" presStyleCnt="0">
        <dgm:presLayoutVars>
          <dgm:animLvl val="lvl"/>
          <dgm:resizeHandles val="exact"/>
        </dgm:presLayoutVars>
      </dgm:prSet>
      <dgm:spPr/>
    </dgm:pt>
    <dgm:pt modelId="{BAD05CC7-095E-486F-B115-14D8C21F087E}" type="pres">
      <dgm:prSet presAssocID="{2679D5DD-094D-4864-A130-33371D25CB60}" presName="parentText" presStyleLbl="node1" presStyleIdx="0" presStyleCnt="1">
        <dgm:presLayoutVars>
          <dgm:chMax val="0"/>
          <dgm:bulletEnabled val="1"/>
        </dgm:presLayoutVars>
      </dgm:prSet>
      <dgm:spPr/>
    </dgm:pt>
  </dgm:ptLst>
  <dgm:cxnLst>
    <dgm:cxn modelId="{44B8E54E-11EC-43A0-84FB-C064783F3620}" type="presOf" srcId="{2679D5DD-094D-4864-A130-33371D25CB60}" destId="{BAD05CC7-095E-486F-B115-14D8C21F087E}" srcOrd="0" destOrd="0" presId="urn:microsoft.com/office/officeart/2005/8/layout/vList2"/>
    <dgm:cxn modelId="{9F421771-CF81-478C-80FB-72735551A730}" srcId="{19C28FA6-6F5A-45DC-B2F7-8675635F0238}" destId="{2679D5DD-094D-4864-A130-33371D25CB60}" srcOrd="0" destOrd="0" parTransId="{85B5B2AF-E8D4-4FBA-9678-05B0B42E54AA}" sibTransId="{85443927-A797-476F-B140-052EBE9C4255}"/>
    <dgm:cxn modelId="{8C642ED4-66A8-4BBB-AECB-86A5A3971B60}" type="presOf" srcId="{19C28FA6-6F5A-45DC-B2F7-8675635F0238}" destId="{D75756A2-0018-456B-96C5-FBB2B2B0E1B8}" srcOrd="0" destOrd="0" presId="urn:microsoft.com/office/officeart/2005/8/layout/vList2"/>
    <dgm:cxn modelId="{73146038-2D67-4009-8E02-3671AD5FE82E}" type="presParOf" srcId="{D75756A2-0018-456B-96C5-FBB2B2B0E1B8}" destId="{BAD05CC7-095E-486F-B115-14D8C21F087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1560B7-0DB3-4618-8786-9E0625A8922B}" type="doc">
      <dgm:prSet loTypeId="urn:microsoft.com/office/officeart/2008/layout/VerticalAccentList" loCatId="list" qsTypeId="urn:microsoft.com/office/officeart/2005/8/quickstyle/3d1" qsCatId="3D" csTypeId="urn:microsoft.com/office/officeart/2005/8/colors/colorful3" csCatId="colorful"/>
      <dgm:spPr/>
      <dgm:t>
        <a:bodyPr/>
        <a:lstStyle/>
        <a:p>
          <a:endParaRPr lang="en-US"/>
        </a:p>
      </dgm:t>
    </dgm:pt>
    <dgm:pt modelId="{F39E5D7D-CC8D-44CB-9C9F-F2EAF53A552A}">
      <dgm:prSet/>
      <dgm:spPr/>
      <dgm:t>
        <a:bodyPr/>
        <a:lstStyle/>
        <a:p>
          <a:r>
            <a:rPr lang="en-US" b="0" i="0"/>
            <a:t>Full authority after 2,080 TTP hours</a:t>
          </a:r>
          <a:endParaRPr lang="en-US"/>
        </a:p>
      </dgm:t>
    </dgm:pt>
    <dgm:pt modelId="{AC50BCF2-D23D-48F1-B237-8A450F0C220B}" type="parTrans" cxnId="{68CC6901-9CAF-411D-94F7-96CC6796A021}">
      <dgm:prSet/>
      <dgm:spPr/>
      <dgm:t>
        <a:bodyPr/>
        <a:lstStyle/>
        <a:p>
          <a:endParaRPr lang="en-US"/>
        </a:p>
      </dgm:t>
    </dgm:pt>
    <dgm:pt modelId="{53A0BD7B-BE7F-4CCA-9044-5624C17DFD39}" type="sibTrans" cxnId="{68CC6901-9CAF-411D-94F7-96CC6796A021}">
      <dgm:prSet/>
      <dgm:spPr/>
      <dgm:t>
        <a:bodyPr/>
        <a:lstStyle/>
        <a:p>
          <a:endParaRPr lang="en-US"/>
        </a:p>
      </dgm:t>
    </dgm:pt>
    <dgm:pt modelId="{49100098-EA2C-4FB4-BD69-FFBB053E3E32}">
      <dgm:prSet/>
      <dgm:spPr/>
      <dgm:t>
        <a:bodyPr/>
        <a:lstStyle/>
        <a:p>
          <a:r>
            <a:rPr lang="en-US" b="0" i="0"/>
            <a:t>Transition requires physician/collaborative oversight</a:t>
          </a:r>
          <a:endParaRPr lang="en-US"/>
        </a:p>
      </dgm:t>
    </dgm:pt>
    <dgm:pt modelId="{7A6872FA-89C1-4124-A16E-6ABD9D088BF0}" type="parTrans" cxnId="{EFB43448-9599-4868-B19A-07A30752B811}">
      <dgm:prSet/>
      <dgm:spPr/>
      <dgm:t>
        <a:bodyPr/>
        <a:lstStyle/>
        <a:p>
          <a:endParaRPr lang="en-US"/>
        </a:p>
      </dgm:t>
    </dgm:pt>
    <dgm:pt modelId="{B1A15318-915D-4879-9692-E1EB9A816892}" type="sibTrans" cxnId="{EFB43448-9599-4868-B19A-07A30752B811}">
      <dgm:prSet/>
      <dgm:spPr/>
      <dgm:t>
        <a:bodyPr/>
        <a:lstStyle/>
        <a:p>
          <a:endParaRPr lang="en-US"/>
        </a:p>
      </dgm:t>
    </dgm:pt>
    <dgm:pt modelId="{2989E16A-34C6-4D27-BE9A-DB8A99CA1D3E}">
      <dgm:prSet/>
      <dgm:spPr/>
      <dgm:t>
        <a:bodyPr/>
        <a:lstStyle/>
        <a:p>
          <a:r>
            <a:rPr lang="en-US" b="0" i="0"/>
            <a:t>Applies to new APRN licensees</a:t>
          </a:r>
          <a:endParaRPr lang="en-US"/>
        </a:p>
      </dgm:t>
    </dgm:pt>
    <dgm:pt modelId="{FDF36E59-5042-4E76-8C75-C0C80B26B196}" type="parTrans" cxnId="{C30D5E8B-3462-4A13-9006-478F34A1005B}">
      <dgm:prSet/>
      <dgm:spPr/>
      <dgm:t>
        <a:bodyPr/>
        <a:lstStyle/>
        <a:p>
          <a:endParaRPr lang="en-US"/>
        </a:p>
      </dgm:t>
    </dgm:pt>
    <dgm:pt modelId="{B7B6F8F6-8EE7-4CBD-A4C6-6BA6CD597D9A}" type="sibTrans" cxnId="{C30D5E8B-3462-4A13-9006-478F34A1005B}">
      <dgm:prSet/>
      <dgm:spPr/>
      <dgm:t>
        <a:bodyPr/>
        <a:lstStyle/>
        <a:p>
          <a:endParaRPr lang="en-US"/>
        </a:p>
      </dgm:t>
    </dgm:pt>
    <dgm:pt modelId="{5E43AF10-521C-45E3-8F05-81B6F18250A5}">
      <dgm:prSet/>
      <dgm:spPr/>
      <dgm:t>
        <a:bodyPr/>
        <a:lstStyle/>
        <a:p>
          <a:r>
            <a:rPr lang="en-US" b="0" i="0"/>
            <a:t>Post-TTP: independent prescribing, diagnosing, treating</a:t>
          </a:r>
          <a:endParaRPr lang="en-US"/>
        </a:p>
      </dgm:t>
    </dgm:pt>
    <dgm:pt modelId="{602403F0-F060-47FB-A0AA-39D6077107E0}" type="parTrans" cxnId="{180C1A8E-74FD-4BAF-8E1C-DAA698DE57FC}">
      <dgm:prSet/>
      <dgm:spPr/>
      <dgm:t>
        <a:bodyPr/>
        <a:lstStyle/>
        <a:p>
          <a:endParaRPr lang="en-US"/>
        </a:p>
      </dgm:t>
    </dgm:pt>
    <dgm:pt modelId="{C242A1E3-6B24-4D43-B719-242BB6DFE43A}" type="sibTrans" cxnId="{180C1A8E-74FD-4BAF-8E1C-DAA698DE57FC}">
      <dgm:prSet/>
      <dgm:spPr/>
      <dgm:t>
        <a:bodyPr/>
        <a:lstStyle/>
        <a:p>
          <a:endParaRPr lang="en-US"/>
        </a:p>
      </dgm:t>
    </dgm:pt>
    <dgm:pt modelId="{638E2161-EC0D-482E-B0C9-C93A685A46E5}">
      <dgm:prSet/>
      <dgm:spPr/>
      <dgm:t>
        <a:bodyPr/>
        <a:lstStyle/>
        <a:p>
          <a:r>
            <a:rPr lang="en-US" b="0" i="0"/>
            <a:t>Under debate as unnecessary barrier</a:t>
          </a:r>
          <a:endParaRPr lang="en-US"/>
        </a:p>
      </dgm:t>
    </dgm:pt>
    <dgm:pt modelId="{50F16C78-7FA1-42F5-AF68-170E0288534B}" type="parTrans" cxnId="{918DA73A-1795-4C8A-9E37-C96DE16C542D}">
      <dgm:prSet/>
      <dgm:spPr/>
      <dgm:t>
        <a:bodyPr/>
        <a:lstStyle/>
        <a:p>
          <a:endParaRPr lang="en-US"/>
        </a:p>
      </dgm:t>
    </dgm:pt>
    <dgm:pt modelId="{8C04D27E-6619-4C2B-915A-EB33533A6B7B}" type="sibTrans" cxnId="{918DA73A-1795-4C8A-9E37-C96DE16C542D}">
      <dgm:prSet/>
      <dgm:spPr/>
      <dgm:t>
        <a:bodyPr/>
        <a:lstStyle/>
        <a:p>
          <a:endParaRPr lang="en-US"/>
        </a:p>
      </dgm:t>
    </dgm:pt>
    <dgm:pt modelId="{5976912E-BE30-4E82-9D66-64FF245CF67B}" type="pres">
      <dgm:prSet presAssocID="{DD1560B7-0DB3-4618-8786-9E0625A8922B}" presName="Name0" presStyleCnt="0">
        <dgm:presLayoutVars>
          <dgm:chMax/>
          <dgm:chPref/>
          <dgm:dir/>
        </dgm:presLayoutVars>
      </dgm:prSet>
      <dgm:spPr/>
    </dgm:pt>
    <dgm:pt modelId="{30C78B1D-041D-477F-A6DB-13159034CFB5}" type="pres">
      <dgm:prSet presAssocID="{F39E5D7D-CC8D-44CB-9C9F-F2EAF53A552A}" presName="parenttextcomposite" presStyleCnt="0"/>
      <dgm:spPr/>
    </dgm:pt>
    <dgm:pt modelId="{1650E6CE-D4DA-41B7-A443-D7C07DBBCCC1}" type="pres">
      <dgm:prSet presAssocID="{F39E5D7D-CC8D-44CB-9C9F-F2EAF53A552A}" presName="parenttext" presStyleLbl="revTx" presStyleIdx="0" presStyleCnt="5">
        <dgm:presLayoutVars>
          <dgm:chMax/>
          <dgm:chPref val="2"/>
          <dgm:bulletEnabled val="1"/>
        </dgm:presLayoutVars>
      </dgm:prSet>
      <dgm:spPr/>
    </dgm:pt>
    <dgm:pt modelId="{64280D82-169A-4D59-A74A-FD84FF3FA946}" type="pres">
      <dgm:prSet presAssocID="{F39E5D7D-CC8D-44CB-9C9F-F2EAF53A552A}" presName="parallelogramComposite" presStyleCnt="0"/>
      <dgm:spPr/>
    </dgm:pt>
    <dgm:pt modelId="{341C8576-F8F8-4BA4-8A30-FA8B23D12E8B}" type="pres">
      <dgm:prSet presAssocID="{F39E5D7D-CC8D-44CB-9C9F-F2EAF53A552A}" presName="parallelogram1" presStyleLbl="alignNode1" presStyleIdx="0" presStyleCnt="35"/>
      <dgm:spPr/>
    </dgm:pt>
    <dgm:pt modelId="{7B89C88D-E489-4F1F-934A-2A0CF33BF280}" type="pres">
      <dgm:prSet presAssocID="{F39E5D7D-CC8D-44CB-9C9F-F2EAF53A552A}" presName="parallelogram2" presStyleLbl="alignNode1" presStyleIdx="1" presStyleCnt="35"/>
      <dgm:spPr/>
    </dgm:pt>
    <dgm:pt modelId="{6B856C0B-BFB0-4B06-889C-0121188FD16A}" type="pres">
      <dgm:prSet presAssocID="{F39E5D7D-CC8D-44CB-9C9F-F2EAF53A552A}" presName="parallelogram3" presStyleLbl="alignNode1" presStyleIdx="2" presStyleCnt="35"/>
      <dgm:spPr/>
    </dgm:pt>
    <dgm:pt modelId="{843286C6-B0F4-4FF9-BE5A-DA0578712E8F}" type="pres">
      <dgm:prSet presAssocID="{F39E5D7D-CC8D-44CB-9C9F-F2EAF53A552A}" presName="parallelogram4" presStyleLbl="alignNode1" presStyleIdx="3" presStyleCnt="35"/>
      <dgm:spPr/>
    </dgm:pt>
    <dgm:pt modelId="{25C56451-041C-40BD-B3A9-5E725408C62D}" type="pres">
      <dgm:prSet presAssocID="{F39E5D7D-CC8D-44CB-9C9F-F2EAF53A552A}" presName="parallelogram5" presStyleLbl="alignNode1" presStyleIdx="4" presStyleCnt="35"/>
      <dgm:spPr/>
    </dgm:pt>
    <dgm:pt modelId="{723555D6-E2DB-479C-80B0-1A3028D45C8F}" type="pres">
      <dgm:prSet presAssocID="{F39E5D7D-CC8D-44CB-9C9F-F2EAF53A552A}" presName="parallelogram6" presStyleLbl="alignNode1" presStyleIdx="5" presStyleCnt="35"/>
      <dgm:spPr/>
    </dgm:pt>
    <dgm:pt modelId="{DA246480-7D58-4B9F-90F8-F7F43CFECA8D}" type="pres">
      <dgm:prSet presAssocID="{F39E5D7D-CC8D-44CB-9C9F-F2EAF53A552A}" presName="parallelogram7" presStyleLbl="alignNode1" presStyleIdx="6" presStyleCnt="35"/>
      <dgm:spPr/>
    </dgm:pt>
    <dgm:pt modelId="{AFEACB0D-1B63-496C-B816-6D7B1493B83D}" type="pres">
      <dgm:prSet presAssocID="{53A0BD7B-BE7F-4CCA-9044-5624C17DFD39}" presName="sibTrans" presStyleCnt="0"/>
      <dgm:spPr/>
    </dgm:pt>
    <dgm:pt modelId="{D99CF8CB-3F62-4E89-9988-C50169E76E61}" type="pres">
      <dgm:prSet presAssocID="{49100098-EA2C-4FB4-BD69-FFBB053E3E32}" presName="parenttextcomposite" presStyleCnt="0"/>
      <dgm:spPr/>
    </dgm:pt>
    <dgm:pt modelId="{B4F2E03B-0BDF-4CBC-AB23-0A93794E0FBB}" type="pres">
      <dgm:prSet presAssocID="{49100098-EA2C-4FB4-BD69-FFBB053E3E32}" presName="parenttext" presStyleLbl="revTx" presStyleIdx="1" presStyleCnt="5">
        <dgm:presLayoutVars>
          <dgm:chMax/>
          <dgm:chPref val="2"/>
          <dgm:bulletEnabled val="1"/>
        </dgm:presLayoutVars>
      </dgm:prSet>
      <dgm:spPr/>
    </dgm:pt>
    <dgm:pt modelId="{BDB02EB4-2044-453C-9BD5-7128365F492F}" type="pres">
      <dgm:prSet presAssocID="{49100098-EA2C-4FB4-BD69-FFBB053E3E32}" presName="parallelogramComposite" presStyleCnt="0"/>
      <dgm:spPr/>
    </dgm:pt>
    <dgm:pt modelId="{66673A50-114F-4A47-BBAB-5A0BF68E70A5}" type="pres">
      <dgm:prSet presAssocID="{49100098-EA2C-4FB4-BD69-FFBB053E3E32}" presName="parallelogram1" presStyleLbl="alignNode1" presStyleIdx="7" presStyleCnt="35"/>
      <dgm:spPr/>
    </dgm:pt>
    <dgm:pt modelId="{2419A0AC-C3DA-44B0-B63B-200C3C7FC5E0}" type="pres">
      <dgm:prSet presAssocID="{49100098-EA2C-4FB4-BD69-FFBB053E3E32}" presName="parallelogram2" presStyleLbl="alignNode1" presStyleIdx="8" presStyleCnt="35"/>
      <dgm:spPr/>
    </dgm:pt>
    <dgm:pt modelId="{F1DD620B-4652-41BF-BBB7-CCDD6A243B7C}" type="pres">
      <dgm:prSet presAssocID="{49100098-EA2C-4FB4-BD69-FFBB053E3E32}" presName="parallelogram3" presStyleLbl="alignNode1" presStyleIdx="9" presStyleCnt="35"/>
      <dgm:spPr/>
    </dgm:pt>
    <dgm:pt modelId="{BC0DF09F-25C8-4B3D-B675-020EA25B02A2}" type="pres">
      <dgm:prSet presAssocID="{49100098-EA2C-4FB4-BD69-FFBB053E3E32}" presName="parallelogram4" presStyleLbl="alignNode1" presStyleIdx="10" presStyleCnt="35"/>
      <dgm:spPr/>
    </dgm:pt>
    <dgm:pt modelId="{5A8A52AC-29A0-47CF-A763-0059C1DBA6E9}" type="pres">
      <dgm:prSet presAssocID="{49100098-EA2C-4FB4-BD69-FFBB053E3E32}" presName="parallelogram5" presStyleLbl="alignNode1" presStyleIdx="11" presStyleCnt="35"/>
      <dgm:spPr/>
    </dgm:pt>
    <dgm:pt modelId="{F5DD739C-FDBF-4AF3-A146-C4F48F7B2EE0}" type="pres">
      <dgm:prSet presAssocID="{49100098-EA2C-4FB4-BD69-FFBB053E3E32}" presName="parallelogram6" presStyleLbl="alignNode1" presStyleIdx="12" presStyleCnt="35"/>
      <dgm:spPr/>
    </dgm:pt>
    <dgm:pt modelId="{8E1F153C-C6D6-469A-99AA-B89AF24E30DB}" type="pres">
      <dgm:prSet presAssocID="{49100098-EA2C-4FB4-BD69-FFBB053E3E32}" presName="parallelogram7" presStyleLbl="alignNode1" presStyleIdx="13" presStyleCnt="35"/>
      <dgm:spPr/>
    </dgm:pt>
    <dgm:pt modelId="{6040443E-FB75-4F72-91CC-5E9E629F7911}" type="pres">
      <dgm:prSet presAssocID="{B1A15318-915D-4879-9692-E1EB9A816892}" presName="sibTrans" presStyleCnt="0"/>
      <dgm:spPr/>
    </dgm:pt>
    <dgm:pt modelId="{D888870F-5AF3-416C-9BCD-AB9F0DAAF355}" type="pres">
      <dgm:prSet presAssocID="{2989E16A-34C6-4D27-BE9A-DB8A99CA1D3E}" presName="parenttextcomposite" presStyleCnt="0"/>
      <dgm:spPr/>
    </dgm:pt>
    <dgm:pt modelId="{9764238E-E54A-48C5-8A69-93A66B308E6A}" type="pres">
      <dgm:prSet presAssocID="{2989E16A-34C6-4D27-BE9A-DB8A99CA1D3E}" presName="parenttext" presStyleLbl="revTx" presStyleIdx="2" presStyleCnt="5">
        <dgm:presLayoutVars>
          <dgm:chMax/>
          <dgm:chPref val="2"/>
          <dgm:bulletEnabled val="1"/>
        </dgm:presLayoutVars>
      </dgm:prSet>
      <dgm:spPr/>
    </dgm:pt>
    <dgm:pt modelId="{2CFC2FCA-E14C-43E2-B811-A3D5234FA44D}" type="pres">
      <dgm:prSet presAssocID="{2989E16A-34C6-4D27-BE9A-DB8A99CA1D3E}" presName="parallelogramComposite" presStyleCnt="0"/>
      <dgm:spPr/>
    </dgm:pt>
    <dgm:pt modelId="{26C8063E-4784-460F-8407-8D2AAEAB1287}" type="pres">
      <dgm:prSet presAssocID="{2989E16A-34C6-4D27-BE9A-DB8A99CA1D3E}" presName="parallelogram1" presStyleLbl="alignNode1" presStyleIdx="14" presStyleCnt="35"/>
      <dgm:spPr/>
    </dgm:pt>
    <dgm:pt modelId="{481171CE-1E3F-4D52-8A48-0E592AF26B34}" type="pres">
      <dgm:prSet presAssocID="{2989E16A-34C6-4D27-BE9A-DB8A99CA1D3E}" presName="parallelogram2" presStyleLbl="alignNode1" presStyleIdx="15" presStyleCnt="35"/>
      <dgm:spPr/>
    </dgm:pt>
    <dgm:pt modelId="{BD9E5FA4-E8F8-4E5A-A6EF-E56C196EEA11}" type="pres">
      <dgm:prSet presAssocID="{2989E16A-34C6-4D27-BE9A-DB8A99CA1D3E}" presName="parallelogram3" presStyleLbl="alignNode1" presStyleIdx="16" presStyleCnt="35"/>
      <dgm:spPr/>
    </dgm:pt>
    <dgm:pt modelId="{379FDED7-873E-47B4-8D7E-B1A50EB6EA50}" type="pres">
      <dgm:prSet presAssocID="{2989E16A-34C6-4D27-BE9A-DB8A99CA1D3E}" presName="parallelogram4" presStyleLbl="alignNode1" presStyleIdx="17" presStyleCnt="35"/>
      <dgm:spPr/>
    </dgm:pt>
    <dgm:pt modelId="{EDC96FC0-2E5C-47D1-B5F9-2903FDE4FAF7}" type="pres">
      <dgm:prSet presAssocID="{2989E16A-34C6-4D27-BE9A-DB8A99CA1D3E}" presName="parallelogram5" presStyleLbl="alignNode1" presStyleIdx="18" presStyleCnt="35"/>
      <dgm:spPr/>
    </dgm:pt>
    <dgm:pt modelId="{DDBC8458-3026-4BE9-9D98-DB5AD43CF0AE}" type="pres">
      <dgm:prSet presAssocID="{2989E16A-34C6-4D27-BE9A-DB8A99CA1D3E}" presName="parallelogram6" presStyleLbl="alignNode1" presStyleIdx="19" presStyleCnt="35"/>
      <dgm:spPr/>
    </dgm:pt>
    <dgm:pt modelId="{142ED587-CC28-4888-B20B-EAB4DCAF14EA}" type="pres">
      <dgm:prSet presAssocID="{2989E16A-34C6-4D27-BE9A-DB8A99CA1D3E}" presName="parallelogram7" presStyleLbl="alignNode1" presStyleIdx="20" presStyleCnt="35"/>
      <dgm:spPr/>
    </dgm:pt>
    <dgm:pt modelId="{9355D43E-B2E4-4FF4-81E8-1E8DFAF75A09}" type="pres">
      <dgm:prSet presAssocID="{B7B6F8F6-8EE7-4CBD-A4C6-6BA6CD597D9A}" presName="sibTrans" presStyleCnt="0"/>
      <dgm:spPr/>
    </dgm:pt>
    <dgm:pt modelId="{4F7B5A48-2D5D-4936-963C-DEE481FBB300}" type="pres">
      <dgm:prSet presAssocID="{5E43AF10-521C-45E3-8F05-81B6F18250A5}" presName="parenttextcomposite" presStyleCnt="0"/>
      <dgm:spPr/>
    </dgm:pt>
    <dgm:pt modelId="{E89DE512-AA84-4AF7-B0D2-2B442649C749}" type="pres">
      <dgm:prSet presAssocID="{5E43AF10-521C-45E3-8F05-81B6F18250A5}" presName="parenttext" presStyleLbl="revTx" presStyleIdx="3" presStyleCnt="5">
        <dgm:presLayoutVars>
          <dgm:chMax/>
          <dgm:chPref val="2"/>
          <dgm:bulletEnabled val="1"/>
        </dgm:presLayoutVars>
      </dgm:prSet>
      <dgm:spPr/>
    </dgm:pt>
    <dgm:pt modelId="{F02A25A1-8C52-4D59-8B16-E118C1807CEA}" type="pres">
      <dgm:prSet presAssocID="{5E43AF10-521C-45E3-8F05-81B6F18250A5}" presName="parallelogramComposite" presStyleCnt="0"/>
      <dgm:spPr/>
    </dgm:pt>
    <dgm:pt modelId="{692EA10B-2859-4735-A380-93ACF1D5C07F}" type="pres">
      <dgm:prSet presAssocID="{5E43AF10-521C-45E3-8F05-81B6F18250A5}" presName="parallelogram1" presStyleLbl="alignNode1" presStyleIdx="21" presStyleCnt="35"/>
      <dgm:spPr/>
    </dgm:pt>
    <dgm:pt modelId="{5F2C1A75-D073-47C0-89EA-F246D5AD528D}" type="pres">
      <dgm:prSet presAssocID="{5E43AF10-521C-45E3-8F05-81B6F18250A5}" presName="parallelogram2" presStyleLbl="alignNode1" presStyleIdx="22" presStyleCnt="35"/>
      <dgm:spPr/>
    </dgm:pt>
    <dgm:pt modelId="{B3DD35D6-EA3D-4942-A1C6-D0F52B85098B}" type="pres">
      <dgm:prSet presAssocID="{5E43AF10-521C-45E3-8F05-81B6F18250A5}" presName="parallelogram3" presStyleLbl="alignNode1" presStyleIdx="23" presStyleCnt="35"/>
      <dgm:spPr/>
    </dgm:pt>
    <dgm:pt modelId="{0709FC56-8E12-4E95-9726-FD0A1CB0A10E}" type="pres">
      <dgm:prSet presAssocID="{5E43AF10-521C-45E3-8F05-81B6F18250A5}" presName="parallelogram4" presStyleLbl="alignNode1" presStyleIdx="24" presStyleCnt="35"/>
      <dgm:spPr/>
    </dgm:pt>
    <dgm:pt modelId="{1A4AD9C9-5CAF-4A77-9829-54F2AC6B6962}" type="pres">
      <dgm:prSet presAssocID="{5E43AF10-521C-45E3-8F05-81B6F18250A5}" presName="parallelogram5" presStyleLbl="alignNode1" presStyleIdx="25" presStyleCnt="35"/>
      <dgm:spPr/>
    </dgm:pt>
    <dgm:pt modelId="{BC21015B-8581-4663-B388-2BC7DBC53977}" type="pres">
      <dgm:prSet presAssocID="{5E43AF10-521C-45E3-8F05-81B6F18250A5}" presName="parallelogram6" presStyleLbl="alignNode1" presStyleIdx="26" presStyleCnt="35"/>
      <dgm:spPr/>
    </dgm:pt>
    <dgm:pt modelId="{CD536743-2525-42A4-9DFA-CB56E57B7460}" type="pres">
      <dgm:prSet presAssocID="{5E43AF10-521C-45E3-8F05-81B6F18250A5}" presName="parallelogram7" presStyleLbl="alignNode1" presStyleIdx="27" presStyleCnt="35"/>
      <dgm:spPr/>
    </dgm:pt>
    <dgm:pt modelId="{E86021B6-F269-4922-88CD-45684C9C68DE}" type="pres">
      <dgm:prSet presAssocID="{C242A1E3-6B24-4D43-B719-242BB6DFE43A}" presName="sibTrans" presStyleCnt="0"/>
      <dgm:spPr/>
    </dgm:pt>
    <dgm:pt modelId="{CE97B409-D300-463D-B562-22EF7F739469}" type="pres">
      <dgm:prSet presAssocID="{638E2161-EC0D-482E-B0C9-C93A685A46E5}" presName="parenttextcomposite" presStyleCnt="0"/>
      <dgm:spPr/>
    </dgm:pt>
    <dgm:pt modelId="{087D43B3-D3A4-48C8-B6BA-47B12A9AD78C}" type="pres">
      <dgm:prSet presAssocID="{638E2161-EC0D-482E-B0C9-C93A685A46E5}" presName="parenttext" presStyleLbl="revTx" presStyleIdx="4" presStyleCnt="5">
        <dgm:presLayoutVars>
          <dgm:chMax/>
          <dgm:chPref val="2"/>
          <dgm:bulletEnabled val="1"/>
        </dgm:presLayoutVars>
      </dgm:prSet>
      <dgm:spPr/>
    </dgm:pt>
    <dgm:pt modelId="{CEEFDA89-3E23-45B0-98EE-5DA98E8F26DE}" type="pres">
      <dgm:prSet presAssocID="{638E2161-EC0D-482E-B0C9-C93A685A46E5}" presName="parallelogramComposite" presStyleCnt="0"/>
      <dgm:spPr/>
    </dgm:pt>
    <dgm:pt modelId="{FE91E86F-4B13-42CA-B44A-1AD10A71B286}" type="pres">
      <dgm:prSet presAssocID="{638E2161-EC0D-482E-B0C9-C93A685A46E5}" presName="parallelogram1" presStyleLbl="alignNode1" presStyleIdx="28" presStyleCnt="35"/>
      <dgm:spPr/>
    </dgm:pt>
    <dgm:pt modelId="{6EECF424-36AB-4322-A22B-5E633235FC79}" type="pres">
      <dgm:prSet presAssocID="{638E2161-EC0D-482E-B0C9-C93A685A46E5}" presName="parallelogram2" presStyleLbl="alignNode1" presStyleIdx="29" presStyleCnt="35"/>
      <dgm:spPr/>
    </dgm:pt>
    <dgm:pt modelId="{7FB8DB8D-9999-442A-BCF3-3C2210C6FA56}" type="pres">
      <dgm:prSet presAssocID="{638E2161-EC0D-482E-B0C9-C93A685A46E5}" presName="parallelogram3" presStyleLbl="alignNode1" presStyleIdx="30" presStyleCnt="35"/>
      <dgm:spPr/>
    </dgm:pt>
    <dgm:pt modelId="{DBBB288D-3E5C-483B-B830-E81EFA483361}" type="pres">
      <dgm:prSet presAssocID="{638E2161-EC0D-482E-B0C9-C93A685A46E5}" presName="parallelogram4" presStyleLbl="alignNode1" presStyleIdx="31" presStyleCnt="35"/>
      <dgm:spPr/>
    </dgm:pt>
    <dgm:pt modelId="{39441159-5782-457B-AE92-AAC596394BFA}" type="pres">
      <dgm:prSet presAssocID="{638E2161-EC0D-482E-B0C9-C93A685A46E5}" presName="parallelogram5" presStyleLbl="alignNode1" presStyleIdx="32" presStyleCnt="35"/>
      <dgm:spPr/>
    </dgm:pt>
    <dgm:pt modelId="{45DC5A5C-F22A-4F09-946D-43F046239BFF}" type="pres">
      <dgm:prSet presAssocID="{638E2161-EC0D-482E-B0C9-C93A685A46E5}" presName="parallelogram6" presStyleLbl="alignNode1" presStyleIdx="33" presStyleCnt="35"/>
      <dgm:spPr/>
    </dgm:pt>
    <dgm:pt modelId="{83829722-6CFB-429B-AD92-6AE293AB556A}" type="pres">
      <dgm:prSet presAssocID="{638E2161-EC0D-482E-B0C9-C93A685A46E5}" presName="parallelogram7" presStyleLbl="alignNode1" presStyleIdx="34" presStyleCnt="35"/>
      <dgm:spPr/>
    </dgm:pt>
  </dgm:ptLst>
  <dgm:cxnLst>
    <dgm:cxn modelId="{68CC6901-9CAF-411D-94F7-96CC6796A021}" srcId="{DD1560B7-0DB3-4618-8786-9E0625A8922B}" destId="{F39E5D7D-CC8D-44CB-9C9F-F2EAF53A552A}" srcOrd="0" destOrd="0" parTransId="{AC50BCF2-D23D-48F1-B237-8A450F0C220B}" sibTransId="{53A0BD7B-BE7F-4CCA-9044-5624C17DFD39}"/>
    <dgm:cxn modelId="{E5E41A09-BF95-4978-A65D-22ABDD07066C}" type="presOf" srcId="{49100098-EA2C-4FB4-BD69-FFBB053E3E32}" destId="{B4F2E03B-0BDF-4CBC-AB23-0A93794E0FBB}" srcOrd="0" destOrd="0" presId="urn:microsoft.com/office/officeart/2008/layout/VerticalAccentList"/>
    <dgm:cxn modelId="{0CA40122-CD33-41AC-B1B6-13EE3C837AD6}" type="presOf" srcId="{5E43AF10-521C-45E3-8F05-81B6F18250A5}" destId="{E89DE512-AA84-4AF7-B0D2-2B442649C749}" srcOrd="0" destOrd="0" presId="urn:microsoft.com/office/officeart/2008/layout/VerticalAccentList"/>
    <dgm:cxn modelId="{918DA73A-1795-4C8A-9E37-C96DE16C542D}" srcId="{DD1560B7-0DB3-4618-8786-9E0625A8922B}" destId="{638E2161-EC0D-482E-B0C9-C93A685A46E5}" srcOrd="4" destOrd="0" parTransId="{50F16C78-7FA1-42F5-AF68-170E0288534B}" sibTransId="{8C04D27E-6619-4C2B-915A-EB33533A6B7B}"/>
    <dgm:cxn modelId="{EFB43448-9599-4868-B19A-07A30752B811}" srcId="{DD1560B7-0DB3-4618-8786-9E0625A8922B}" destId="{49100098-EA2C-4FB4-BD69-FFBB053E3E32}" srcOrd="1" destOrd="0" parTransId="{7A6872FA-89C1-4124-A16E-6ABD9D088BF0}" sibTransId="{B1A15318-915D-4879-9692-E1EB9A816892}"/>
    <dgm:cxn modelId="{0B632D6E-FE28-4100-AC13-16F05E12B114}" type="presOf" srcId="{F39E5D7D-CC8D-44CB-9C9F-F2EAF53A552A}" destId="{1650E6CE-D4DA-41B7-A443-D7C07DBBCCC1}" srcOrd="0" destOrd="0" presId="urn:microsoft.com/office/officeart/2008/layout/VerticalAccentList"/>
    <dgm:cxn modelId="{C30D5E8B-3462-4A13-9006-478F34A1005B}" srcId="{DD1560B7-0DB3-4618-8786-9E0625A8922B}" destId="{2989E16A-34C6-4D27-BE9A-DB8A99CA1D3E}" srcOrd="2" destOrd="0" parTransId="{FDF36E59-5042-4E76-8C75-C0C80B26B196}" sibTransId="{B7B6F8F6-8EE7-4CBD-A4C6-6BA6CD597D9A}"/>
    <dgm:cxn modelId="{180C1A8E-74FD-4BAF-8E1C-DAA698DE57FC}" srcId="{DD1560B7-0DB3-4618-8786-9E0625A8922B}" destId="{5E43AF10-521C-45E3-8F05-81B6F18250A5}" srcOrd="3" destOrd="0" parTransId="{602403F0-F060-47FB-A0AA-39D6077107E0}" sibTransId="{C242A1E3-6B24-4D43-B719-242BB6DFE43A}"/>
    <dgm:cxn modelId="{AD5287A6-2C81-4162-9D8C-7589FBE54F85}" type="presOf" srcId="{638E2161-EC0D-482E-B0C9-C93A685A46E5}" destId="{087D43B3-D3A4-48C8-B6BA-47B12A9AD78C}" srcOrd="0" destOrd="0" presId="urn:microsoft.com/office/officeart/2008/layout/VerticalAccentList"/>
    <dgm:cxn modelId="{23E99ABE-9E9F-4C5F-A3EF-A43BF097E03E}" type="presOf" srcId="{2989E16A-34C6-4D27-BE9A-DB8A99CA1D3E}" destId="{9764238E-E54A-48C5-8A69-93A66B308E6A}" srcOrd="0" destOrd="0" presId="urn:microsoft.com/office/officeart/2008/layout/VerticalAccentList"/>
    <dgm:cxn modelId="{957FF3D0-D766-4665-9FA1-AD8B695655EB}" type="presOf" srcId="{DD1560B7-0DB3-4618-8786-9E0625A8922B}" destId="{5976912E-BE30-4E82-9D66-64FF245CF67B}" srcOrd="0" destOrd="0" presId="urn:microsoft.com/office/officeart/2008/layout/VerticalAccentList"/>
    <dgm:cxn modelId="{2DE9E2B9-386F-4460-B382-0AE0C0986078}" type="presParOf" srcId="{5976912E-BE30-4E82-9D66-64FF245CF67B}" destId="{30C78B1D-041D-477F-A6DB-13159034CFB5}" srcOrd="0" destOrd="0" presId="urn:microsoft.com/office/officeart/2008/layout/VerticalAccentList"/>
    <dgm:cxn modelId="{6351391F-919A-4A55-8B4D-2A968960631D}" type="presParOf" srcId="{30C78B1D-041D-477F-A6DB-13159034CFB5}" destId="{1650E6CE-D4DA-41B7-A443-D7C07DBBCCC1}" srcOrd="0" destOrd="0" presId="urn:microsoft.com/office/officeart/2008/layout/VerticalAccentList"/>
    <dgm:cxn modelId="{415F1E4B-9BCF-4B9F-AA61-E787DECB2F00}" type="presParOf" srcId="{5976912E-BE30-4E82-9D66-64FF245CF67B}" destId="{64280D82-169A-4D59-A74A-FD84FF3FA946}" srcOrd="1" destOrd="0" presId="urn:microsoft.com/office/officeart/2008/layout/VerticalAccentList"/>
    <dgm:cxn modelId="{4D506356-B7F8-4705-960D-4F4ACFC4436D}" type="presParOf" srcId="{64280D82-169A-4D59-A74A-FD84FF3FA946}" destId="{341C8576-F8F8-4BA4-8A30-FA8B23D12E8B}" srcOrd="0" destOrd="0" presId="urn:microsoft.com/office/officeart/2008/layout/VerticalAccentList"/>
    <dgm:cxn modelId="{0F781B92-C331-4A40-9875-927C4DFB96A3}" type="presParOf" srcId="{64280D82-169A-4D59-A74A-FD84FF3FA946}" destId="{7B89C88D-E489-4F1F-934A-2A0CF33BF280}" srcOrd="1" destOrd="0" presId="urn:microsoft.com/office/officeart/2008/layout/VerticalAccentList"/>
    <dgm:cxn modelId="{230C65DD-8F5E-40B2-8F8F-99C302EB3949}" type="presParOf" srcId="{64280D82-169A-4D59-A74A-FD84FF3FA946}" destId="{6B856C0B-BFB0-4B06-889C-0121188FD16A}" srcOrd="2" destOrd="0" presId="urn:microsoft.com/office/officeart/2008/layout/VerticalAccentList"/>
    <dgm:cxn modelId="{A6B1395C-C687-4887-B783-15AF37A9B732}" type="presParOf" srcId="{64280D82-169A-4D59-A74A-FD84FF3FA946}" destId="{843286C6-B0F4-4FF9-BE5A-DA0578712E8F}" srcOrd="3" destOrd="0" presId="urn:microsoft.com/office/officeart/2008/layout/VerticalAccentList"/>
    <dgm:cxn modelId="{DAE49FAD-857A-4086-B89F-4204F17F5125}" type="presParOf" srcId="{64280D82-169A-4D59-A74A-FD84FF3FA946}" destId="{25C56451-041C-40BD-B3A9-5E725408C62D}" srcOrd="4" destOrd="0" presId="urn:microsoft.com/office/officeart/2008/layout/VerticalAccentList"/>
    <dgm:cxn modelId="{1690F21F-0E5E-4D08-AA0B-B7CFE8041C6C}" type="presParOf" srcId="{64280D82-169A-4D59-A74A-FD84FF3FA946}" destId="{723555D6-E2DB-479C-80B0-1A3028D45C8F}" srcOrd="5" destOrd="0" presId="urn:microsoft.com/office/officeart/2008/layout/VerticalAccentList"/>
    <dgm:cxn modelId="{11191FB1-AB36-49BC-A866-21089FFA8291}" type="presParOf" srcId="{64280D82-169A-4D59-A74A-FD84FF3FA946}" destId="{DA246480-7D58-4B9F-90F8-F7F43CFECA8D}" srcOrd="6" destOrd="0" presId="urn:microsoft.com/office/officeart/2008/layout/VerticalAccentList"/>
    <dgm:cxn modelId="{1D514B21-F632-49D4-AD2E-9857FAC1DF36}" type="presParOf" srcId="{5976912E-BE30-4E82-9D66-64FF245CF67B}" destId="{AFEACB0D-1B63-496C-B816-6D7B1493B83D}" srcOrd="2" destOrd="0" presId="urn:microsoft.com/office/officeart/2008/layout/VerticalAccentList"/>
    <dgm:cxn modelId="{C100DA22-9373-47FB-9382-006F70AF2B0F}" type="presParOf" srcId="{5976912E-BE30-4E82-9D66-64FF245CF67B}" destId="{D99CF8CB-3F62-4E89-9988-C50169E76E61}" srcOrd="3" destOrd="0" presId="urn:microsoft.com/office/officeart/2008/layout/VerticalAccentList"/>
    <dgm:cxn modelId="{6CCB47D3-E77E-45D9-A193-7294B1CE1AAC}" type="presParOf" srcId="{D99CF8CB-3F62-4E89-9988-C50169E76E61}" destId="{B4F2E03B-0BDF-4CBC-AB23-0A93794E0FBB}" srcOrd="0" destOrd="0" presId="urn:microsoft.com/office/officeart/2008/layout/VerticalAccentList"/>
    <dgm:cxn modelId="{23F4A337-3F05-4C85-B3F7-83ABD1D32529}" type="presParOf" srcId="{5976912E-BE30-4E82-9D66-64FF245CF67B}" destId="{BDB02EB4-2044-453C-9BD5-7128365F492F}" srcOrd="4" destOrd="0" presId="urn:microsoft.com/office/officeart/2008/layout/VerticalAccentList"/>
    <dgm:cxn modelId="{FACF1EDC-1C69-43DD-9DB3-BAF03AFA9E8A}" type="presParOf" srcId="{BDB02EB4-2044-453C-9BD5-7128365F492F}" destId="{66673A50-114F-4A47-BBAB-5A0BF68E70A5}" srcOrd="0" destOrd="0" presId="urn:microsoft.com/office/officeart/2008/layout/VerticalAccentList"/>
    <dgm:cxn modelId="{7723CB1E-6A4F-4E93-9C49-D7CF2F5453EC}" type="presParOf" srcId="{BDB02EB4-2044-453C-9BD5-7128365F492F}" destId="{2419A0AC-C3DA-44B0-B63B-200C3C7FC5E0}" srcOrd="1" destOrd="0" presId="urn:microsoft.com/office/officeart/2008/layout/VerticalAccentList"/>
    <dgm:cxn modelId="{A1BA9237-C5E3-4462-84AA-94A968A61CFB}" type="presParOf" srcId="{BDB02EB4-2044-453C-9BD5-7128365F492F}" destId="{F1DD620B-4652-41BF-BBB7-CCDD6A243B7C}" srcOrd="2" destOrd="0" presId="urn:microsoft.com/office/officeart/2008/layout/VerticalAccentList"/>
    <dgm:cxn modelId="{05D88A55-5FE5-4AB8-A15A-3810E3191988}" type="presParOf" srcId="{BDB02EB4-2044-453C-9BD5-7128365F492F}" destId="{BC0DF09F-25C8-4B3D-B675-020EA25B02A2}" srcOrd="3" destOrd="0" presId="urn:microsoft.com/office/officeart/2008/layout/VerticalAccentList"/>
    <dgm:cxn modelId="{81D448B1-89A1-4622-92D6-50C5CF3521B3}" type="presParOf" srcId="{BDB02EB4-2044-453C-9BD5-7128365F492F}" destId="{5A8A52AC-29A0-47CF-A763-0059C1DBA6E9}" srcOrd="4" destOrd="0" presId="urn:microsoft.com/office/officeart/2008/layout/VerticalAccentList"/>
    <dgm:cxn modelId="{8FAB3AB8-B904-4E9B-8C8A-7502303BFDF5}" type="presParOf" srcId="{BDB02EB4-2044-453C-9BD5-7128365F492F}" destId="{F5DD739C-FDBF-4AF3-A146-C4F48F7B2EE0}" srcOrd="5" destOrd="0" presId="urn:microsoft.com/office/officeart/2008/layout/VerticalAccentList"/>
    <dgm:cxn modelId="{38771FC6-546A-4B7F-AC9B-3F8425B081A7}" type="presParOf" srcId="{BDB02EB4-2044-453C-9BD5-7128365F492F}" destId="{8E1F153C-C6D6-469A-99AA-B89AF24E30DB}" srcOrd="6" destOrd="0" presId="urn:microsoft.com/office/officeart/2008/layout/VerticalAccentList"/>
    <dgm:cxn modelId="{29629128-C0FD-4B68-9AB8-66CA3E39A611}" type="presParOf" srcId="{5976912E-BE30-4E82-9D66-64FF245CF67B}" destId="{6040443E-FB75-4F72-91CC-5E9E629F7911}" srcOrd="5" destOrd="0" presId="urn:microsoft.com/office/officeart/2008/layout/VerticalAccentList"/>
    <dgm:cxn modelId="{B3D67F09-5046-45BF-8BE7-06D06B853CFF}" type="presParOf" srcId="{5976912E-BE30-4E82-9D66-64FF245CF67B}" destId="{D888870F-5AF3-416C-9BCD-AB9F0DAAF355}" srcOrd="6" destOrd="0" presId="urn:microsoft.com/office/officeart/2008/layout/VerticalAccentList"/>
    <dgm:cxn modelId="{D1F33BF8-D6B1-4609-9FB2-EB80860CE7D7}" type="presParOf" srcId="{D888870F-5AF3-416C-9BCD-AB9F0DAAF355}" destId="{9764238E-E54A-48C5-8A69-93A66B308E6A}" srcOrd="0" destOrd="0" presId="urn:microsoft.com/office/officeart/2008/layout/VerticalAccentList"/>
    <dgm:cxn modelId="{CB3CC15F-9F2A-4396-8C69-9D8B29792B20}" type="presParOf" srcId="{5976912E-BE30-4E82-9D66-64FF245CF67B}" destId="{2CFC2FCA-E14C-43E2-B811-A3D5234FA44D}" srcOrd="7" destOrd="0" presId="urn:microsoft.com/office/officeart/2008/layout/VerticalAccentList"/>
    <dgm:cxn modelId="{9FC35E8E-CBC2-414D-89AA-A115850145C2}" type="presParOf" srcId="{2CFC2FCA-E14C-43E2-B811-A3D5234FA44D}" destId="{26C8063E-4784-460F-8407-8D2AAEAB1287}" srcOrd="0" destOrd="0" presId="urn:microsoft.com/office/officeart/2008/layout/VerticalAccentList"/>
    <dgm:cxn modelId="{92C0CA91-795F-46CF-8C07-FF98EC736584}" type="presParOf" srcId="{2CFC2FCA-E14C-43E2-B811-A3D5234FA44D}" destId="{481171CE-1E3F-4D52-8A48-0E592AF26B34}" srcOrd="1" destOrd="0" presId="urn:microsoft.com/office/officeart/2008/layout/VerticalAccentList"/>
    <dgm:cxn modelId="{93C0DC65-B032-4D3D-AFC9-337C037FDD81}" type="presParOf" srcId="{2CFC2FCA-E14C-43E2-B811-A3D5234FA44D}" destId="{BD9E5FA4-E8F8-4E5A-A6EF-E56C196EEA11}" srcOrd="2" destOrd="0" presId="urn:microsoft.com/office/officeart/2008/layout/VerticalAccentList"/>
    <dgm:cxn modelId="{3AA336CC-34C0-43D9-85BA-C856500CD9E8}" type="presParOf" srcId="{2CFC2FCA-E14C-43E2-B811-A3D5234FA44D}" destId="{379FDED7-873E-47B4-8D7E-B1A50EB6EA50}" srcOrd="3" destOrd="0" presId="urn:microsoft.com/office/officeart/2008/layout/VerticalAccentList"/>
    <dgm:cxn modelId="{FD2185ED-7EF0-4DBE-876D-1DE989456BB8}" type="presParOf" srcId="{2CFC2FCA-E14C-43E2-B811-A3D5234FA44D}" destId="{EDC96FC0-2E5C-47D1-B5F9-2903FDE4FAF7}" srcOrd="4" destOrd="0" presId="urn:microsoft.com/office/officeart/2008/layout/VerticalAccentList"/>
    <dgm:cxn modelId="{569ABB74-3872-4FDB-9922-06D5BCB6110A}" type="presParOf" srcId="{2CFC2FCA-E14C-43E2-B811-A3D5234FA44D}" destId="{DDBC8458-3026-4BE9-9D98-DB5AD43CF0AE}" srcOrd="5" destOrd="0" presId="urn:microsoft.com/office/officeart/2008/layout/VerticalAccentList"/>
    <dgm:cxn modelId="{637BC131-069E-4D9F-8F4B-1CF313D563F1}" type="presParOf" srcId="{2CFC2FCA-E14C-43E2-B811-A3D5234FA44D}" destId="{142ED587-CC28-4888-B20B-EAB4DCAF14EA}" srcOrd="6" destOrd="0" presId="urn:microsoft.com/office/officeart/2008/layout/VerticalAccentList"/>
    <dgm:cxn modelId="{10D7EC58-891A-46A1-9C3E-6FB2869925C9}" type="presParOf" srcId="{5976912E-BE30-4E82-9D66-64FF245CF67B}" destId="{9355D43E-B2E4-4FF4-81E8-1E8DFAF75A09}" srcOrd="8" destOrd="0" presId="urn:microsoft.com/office/officeart/2008/layout/VerticalAccentList"/>
    <dgm:cxn modelId="{EA4F9516-BB6B-4075-BC81-5E3DEC7B8D25}" type="presParOf" srcId="{5976912E-BE30-4E82-9D66-64FF245CF67B}" destId="{4F7B5A48-2D5D-4936-963C-DEE481FBB300}" srcOrd="9" destOrd="0" presId="urn:microsoft.com/office/officeart/2008/layout/VerticalAccentList"/>
    <dgm:cxn modelId="{5FAC20E1-B11A-4F3B-9AC6-C525B2DCD2AE}" type="presParOf" srcId="{4F7B5A48-2D5D-4936-963C-DEE481FBB300}" destId="{E89DE512-AA84-4AF7-B0D2-2B442649C749}" srcOrd="0" destOrd="0" presId="urn:microsoft.com/office/officeart/2008/layout/VerticalAccentList"/>
    <dgm:cxn modelId="{B44D055D-1595-43DF-9136-88D225FBE710}" type="presParOf" srcId="{5976912E-BE30-4E82-9D66-64FF245CF67B}" destId="{F02A25A1-8C52-4D59-8B16-E118C1807CEA}" srcOrd="10" destOrd="0" presId="urn:microsoft.com/office/officeart/2008/layout/VerticalAccentList"/>
    <dgm:cxn modelId="{0ECA985D-1A7C-4C18-B0C4-FF2814D88054}" type="presParOf" srcId="{F02A25A1-8C52-4D59-8B16-E118C1807CEA}" destId="{692EA10B-2859-4735-A380-93ACF1D5C07F}" srcOrd="0" destOrd="0" presId="urn:microsoft.com/office/officeart/2008/layout/VerticalAccentList"/>
    <dgm:cxn modelId="{194C4425-484A-4883-B0BF-B9E51CB6F2E1}" type="presParOf" srcId="{F02A25A1-8C52-4D59-8B16-E118C1807CEA}" destId="{5F2C1A75-D073-47C0-89EA-F246D5AD528D}" srcOrd="1" destOrd="0" presId="urn:microsoft.com/office/officeart/2008/layout/VerticalAccentList"/>
    <dgm:cxn modelId="{B48D54FF-4EC5-437C-BB9E-D3A88E9C5F3B}" type="presParOf" srcId="{F02A25A1-8C52-4D59-8B16-E118C1807CEA}" destId="{B3DD35D6-EA3D-4942-A1C6-D0F52B85098B}" srcOrd="2" destOrd="0" presId="urn:microsoft.com/office/officeart/2008/layout/VerticalAccentList"/>
    <dgm:cxn modelId="{FDF06AE0-B64F-4B0A-A574-63341555C9AB}" type="presParOf" srcId="{F02A25A1-8C52-4D59-8B16-E118C1807CEA}" destId="{0709FC56-8E12-4E95-9726-FD0A1CB0A10E}" srcOrd="3" destOrd="0" presId="urn:microsoft.com/office/officeart/2008/layout/VerticalAccentList"/>
    <dgm:cxn modelId="{4B3666FD-791B-4FA4-9650-C7794DFA5E80}" type="presParOf" srcId="{F02A25A1-8C52-4D59-8B16-E118C1807CEA}" destId="{1A4AD9C9-5CAF-4A77-9829-54F2AC6B6962}" srcOrd="4" destOrd="0" presId="urn:microsoft.com/office/officeart/2008/layout/VerticalAccentList"/>
    <dgm:cxn modelId="{C6DB728D-B14C-4CF2-9C26-86309A5561B2}" type="presParOf" srcId="{F02A25A1-8C52-4D59-8B16-E118C1807CEA}" destId="{BC21015B-8581-4663-B388-2BC7DBC53977}" srcOrd="5" destOrd="0" presId="urn:microsoft.com/office/officeart/2008/layout/VerticalAccentList"/>
    <dgm:cxn modelId="{6EFB7C52-CD4B-4BF4-BD20-5FE7735FF0F1}" type="presParOf" srcId="{F02A25A1-8C52-4D59-8B16-E118C1807CEA}" destId="{CD536743-2525-42A4-9DFA-CB56E57B7460}" srcOrd="6" destOrd="0" presId="urn:microsoft.com/office/officeart/2008/layout/VerticalAccentList"/>
    <dgm:cxn modelId="{D5D29309-1825-4675-8678-F71A1886576C}" type="presParOf" srcId="{5976912E-BE30-4E82-9D66-64FF245CF67B}" destId="{E86021B6-F269-4922-88CD-45684C9C68DE}" srcOrd="11" destOrd="0" presId="urn:microsoft.com/office/officeart/2008/layout/VerticalAccentList"/>
    <dgm:cxn modelId="{F1B99DD2-73E9-458C-8241-174652A8D67D}" type="presParOf" srcId="{5976912E-BE30-4E82-9D66-64FF245CF67B}" destId="{CE97B409-D300-463D-B562-22EF7F739469}" srcOrd="12" destOrd="0" presId="urn:microsoft.com/office/officeart/2008/layout/VerticalAccentList"/>
    <dgm:cxn modelId="{836F8293-6DC3-4CCF-A39F-997E49172881}" type="presParOf" srcId="{CE97B409-D300-463D-B562-22EF7F739469}" destId="{087D43B3-D3A4-48C8-B6BA-47B12A9AD78C}" srcOrd="0" destOrd="0" presId="urn:microsoft.com/office/officeart/2008/layout/VerticalAccentList"/>
    <dgm:cxn modelId="{B4631A81-EC2D-41D5-8B7F-5888CA64C623}" type="presParOf" srcId="{5976912E-BE30-4E82-9D66-64FF245CF67B}" destId="{CEEFDA89-3E23-45B0-98EE-5DA98E8F26DE}" srcOrd="13" destOrd="0" presId="urn:microsoft.com/office/officeart/2008/layout/VerticalAccentList"/>
    <dgm:cxn modelId="{32153E9C-317A-4DD6-B834-987881DEE3D4}" type="presParOf" srcId="{CEEFDA89-3E23-45B0-98EE-5DA98E8F26DE}" destId="{FE91E86F-4B13-42CA-B44A-1AD10A71B286}" srcOrd="0" destOrd="0" presId="urn:microsoft.com/office/officeart/2008/layout/VerticalAccentList"/>
    <dgm:cxn modelId="{8175ECE6-4EC8-4C6B-884F-3706A3210C4D}" type="presParOf" srcId="{CEEFDA89-3E23-45B0-98EE-5DA98E8F26DE}" destId="{6EECF424-36AB-4322-A22B-5E633235FC79}" srcOrd="1" destOrd="0" presId="urn:microsoft.com/office/officeart/2008/layout/VerticalAccentList"/>
    <dgm:cxn modelId="{2D112335-B49A-4DD8-900E-CFA5C7DCF4BD}" type="presParOf" srcId="{CEEFDA89-3E23-45B0-98EE-5DA98E8F26DE}" destId="{7FB8DB8D-9999-442A-BCF3-3C2210C6FA56}" srcOrd="2" destOrd="0" presId="urn:microsoft.com/office/officeart/2008/layout/VerticalAccentList"/>
    <dgm:cxn modelId="{9E1D49C9-89EA-414A-93E9-B5121C0C307E}" type="presParOf" srcId="{CEEFDA89-3E23-45B0-98EE-5DA98E8F26DE}" destId="{DBBB288D-3E5C-483B-B830-E81EFA483361}" srcOrd="3" destOrd="0" presId="urn:microsoft.com/office/officeart/2008/layout/VerticalAccentList"/>
    <dgm:cxn modelId="{9C546066-560C-491D-A97B-B74206874D93}" type="presParOf" srcId="{CEEFDA89-3E23-45B0-98EE-5DA98E8F26DE}" destId="{39441159-5782-457B-AE92-AAC596394BFA}" srcOrd="4" destOrd="0" presId="urn:microsoft.com/office/officeart/2008/layout/VerticalAccentList"/>
    <dgm:cxn modelId="{50113F2D-B44F-4EC4-A62E-74C613070B4E}" type="presParOf" srcId="{CEEFDA89-3E23-45B0-98EE-5DA98E8F26DE}" destId="{45DC5A5C-F22A-4F09-946D-43F046239BFF}" srcOrd="5" destOrd="0" presId="urn:microsoft.com/office/officeart/2008/layout/VerticalAccentList"/>
    <dgm:cxn modelId="{FB87131D-1CAA-4E25-B8FB-E086746BE339}" type="presParOf" srcId="{CEEFDA89-3E23-45B0-98EE-5DA98E8F26DE}" destId="{83829722-6CFB-429B-AD92-6AE293AB556A}" srcOrd="6"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E6C0BF-F6D9-4087-917A-4E5F6BB74439}" type="doc">
      <dgm:prSet loTypeId="urn:microsoft.com/office/officeart/2005/8/layout/vList2" loCatId="list" qsTypeId="urn:microsoft.com/office/officeart/2005/8/quickstyle/3d1" qsCatId="3D" csTypeId="urn:microsoft.com/office/officeart/2005/8/colors/colorful2" csCatId="colorful"/>
      <dgm:spPr/>
      <dgm:t>
        <a:bodyPr/>
        <a:lstStyle/>
        <a:p>
          <a:endParaRPr lang="en-US"/>
        </a:p>
      </dgm:t>
    </dgm:pt>
    <dgm:pt modelId="{8B183B19-6284-43F7-A867-5CF2DB6211C1}">
      <dgm:prSet/>
      <dgm:spPr/>
      <dgm:t>
        <a:bodyPr/>
        <a:lstStyle/>
        <a:p>
          <a:r>
            <a:rPr lang="en-US" b="0" i="0"/>
            <a:t>Safe Prescribing Recommendations</a:t>
          </a:r>
          <a:endParaRPr lang="en-US"/>
        </a:p>
      </dgm:t>
    </dgm:pt>
    <dgm:pt modelId="{C33672C5-57F8-4E19-932B-6AAFD686126A}" type="parTrans" cxnId="{D1B6A500-E77D-4F7B-9FE0-3844CA8F9B01}">
      <dgm:prSet/>
      <dgm:spPr/>
      <dgm:t>
        <a:bodyPr/>
        <a:lstStyle/>
        <a:p>
          <a:endParaRPr lang="en-US"/>
        </a:p>
      </dgm:t>
    </dgm:pt>
    <dgm:pt modelId="{ABD82A38-86EC-4E54-A7F6-06A4963391CD}" type="sibTrans" cxnId="{D1B6A500-E77D-4F7B-9FE0-3844CA8F9B01}">
      <dgm:prSet/>
      <dgm:spPr/>
      <dgm:t>
        <a:bodyPr/>
        <a:lstStyle/>
        <a:p>
          <a:endParaRPr lang="en-US"/>
        </a:p>
      </dgm:t>
    </dgm:pt>
    <dgm:pt modelId="{E54B8D7D-4AAE-420C-B6F3-1CB197D26018}" type="pres">
      <dgm:prSet presAssocID="{A7E6C0BF-F6D9-4087-917A-4E5F6BB74439}" presName="linear" presStyleCnt="0">
        <dgm:presLayoutVars>
          <dgm:animLvl val="lvl"/>
          <dgm:resizeHandles val="exact"/>
        </dgm:presLayoutVars>
      </dgm:prSet>
      <dgm:spPr/>
    </dgm:pt>
    <dgm:pt modelId="{8480A607-5697-40F8-8597-CCA30ABA17A5}" type="pres">
      <dgm:prSet presAssocID="{8B183B19-6284-43F7-A867-5CF2DB6211C1}" presName="parentText" presStyleLbl="node1" presStyleIdx="0" presStyleCnt="1">
        <dgm:presLayoutVars>
          <dgm:chMax val="0"/>
          <dgm:bulletEnabled val="1"/>
        </dgm:presLayoutVars>
      </dgm:prSet>
      <dgm:spPr/>
    </dgm:pt>
  </dgm:ptLst>
  <dgm:cxnLst>
    <dgm:cxn modelId="{D1B6A500-E77D-4F7B-9FE0-3844CA8F9B01}" srcId="{A7E6C0BF-F6D9-4087-917A-4E5F6BB74439}" destId="{8B183B19-6284-43F7-A867-5CF2DB6211C1}" srcOrd="0" destOrd="0" parTransId="{C33672C5-57F8-4E19-932B-6AAFD686126A}" sibTransId="{ABD82A38-86EC-4E54-A7F6-06A4963391CD}"/>
    <dgm:cxn modelId="{580747A9-8FBB-4D00-B3CD-925DE824201F}" type="presOf" srcId="{8B183B19-6284-43F7-A867-5CF2DB6211C1}" destId="{8480A607-5697-40F8-8597-CCA30ABA17A5}" srcOrd="0" destOrd="0" presId="urn:microsoft.com/office/officeart/2005/8/layout/vList2"/>
    <dgm:cxn modelId="{5680A6B9-575D-481D-AF26-7FADD710321D}" type="presOf" srcId="{A7E6C0BF-F6D9-4087-917A-4E5F6BB74439}" destId="{E54B8D7D-4AAE-420C-B6F3-1CB197D26018}" srcOrd="0" destOrd="0" presId="urn:microsoft.com/office/officeart/2005/8/layout/vList2"/>
    <dgm:cxn modelId="{465F920B-BE0E-4B87-8A35-9F904ADFB571}" type="presParOf" srcId="{E54B8D7D-4AAE-420C-B6F3-1CB197D26018}" destId="{8480A607-5697-40F8-8597-CCA30ABA17A5}"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79B922-ACA2-4CFA-A7E0-86558794AA83}" type="doc">
      <dgm:prSet loTypeId="urn:microsoft.com/office/officeart/2005/8/layout/vList5" loCatId="list" qsTypeId="urn:microsoft.com/office/officeart/2005/8/quickstyle/simple1" qsCatId="simple" csTypeId="urn:microsoft.com/office/officeart/2005/8/colors/accent6_2" csCatId="accent6" phldr="1"/>
      <dgm:spPr/>
      <dgm:t>
        <a:bodyPr/>
        <a:lstStyle/>
        <a:p>
          <a:endParaRPr lang="en-US"/>
        </a:p>
      </dgm:t>
    </dgm:pt>
    <dgm:pt modelId="{6176D525-90D5-4105-8E09-2DD5CAE53C5A}">
      <dgm:prSet/>
      <dgm:spPr/>
      <dgm:t>
        <a:bodyPr/>
        <a:lstStyle/>
        <a:p>
          <a:r>
            <a:rPr lang="en-US" b="0" i="0">
              <a:solidFill>
                <a:schemeClr val="tx1"/>
              </a:solidFill>
            </a:rPr>
            <a:t>DEA registration needed for controlled drugs</a:t>
          </a:r>
          <a:endParaRPr lang="en-US">
            <a:solidFill>
              <a:schemeClr val="tx1"/>
            </a:solidFill>
          </a:endParaRPr>
        </a:p>
      </dgm:t>
    </dgm:pt>
    <dgm:pt modelId="{C40CC41C-27B2-4937-AE77-C2DF347FFEFE}" type="parTrans" cxnId="{65F754AF-68EA-4349-BCC5-E48033158E91}">
      <dgm:prSet/>
      <dgm:spPr/>
      <dgm:t>
        <a:bodyPr/>
        <a:lstStyle/>
        <a:p>
          <a:endParaRPr lang="en-US"/>
        </a:p>
      </dgm:t>
    </dgm:pt>
    <dgm:pt modelId="{BDC21890-3405-4BC0-BDF2-C71F2C94304B}" type="sibTrans" cxnId="{65F754AF-68EA-4349-BCC5-E48033158E91}">
      <dgm:prSet/>
      <dgm:spPr/>
      <dgm:t>
        <a:bodyPr/>
        <a:lstStyle/>
        <a:p>
          <a:endParaRPr lang="en-US"/>
        </a:p>
      </dgm:t>
    </dgm:pt>
    <dgm:pt modelId="{838BE880-7DF4-4C11-AACF-DE98A4B1180A}">
      <dgm:prSet/>
      <dgm:spPr/>
      <dgm:t>
        <a:bodyPr/>
        <a:lstStyle/>
        <a:p>
          <a:r>
            <a:rPr lang="en-US" b="0" i="0" dirty="0">
              <a:solidFill>
                <a:schemeClr val="tx1"/>
              </a:solidFill>
            </a:rPr>
            <a:t>Follow Minnesota Nurse Practice Act</a:t>
          </a:r>
          <a:endParaRPr lang="en-US" dirty="0">
            <a:solidFill>
              <a:schemeClr val="tx1"/>
            </a:solidFill>
          </a:endParaRPr>
        </a:p>
      </dgm:t>
    </dgm:pt>
    <dgm:pt modelId="{E8BA5F02-A9F6-42CA-BD7B-D24F092D8671}" type="parTrans" cxnId="{29E70671-2A5A-4B96-8FEC-2671D0998BF6}">
      <dgm:prSet/>
      <dgm:spPr/>
      <dgm:t>
        <a:bodyPr/>
        <a:lstStyle/>
        <a:p>
          <a:endParaRPr lang="en-US"/>
        </a:p>
      </dgm:t>
    </dgm:pt>
    <dgm:pt modelId="{1BAEA052-0011-4106-BE9C-6A359A2E5A3C}" type="sibTrans" cxnId="{29E70671-2A5A-4B96-8FEC-2671D0998BF6}">
      <dgm:prSet/>
      <dgm:spPr/>
      <dgm:t>
        <a:bodyPr/>
        <a:lstStyle/>
        <a:p>
          <a:endParaRPr lang="en-US"/>
        </a:p>
      </dgm:t>
    </dgm:pt>
    <dgm:pt modelId="{7002FF12-0249-495E-AC2B-E90F18AA928C}">
      <dgm:prSet/>
      <dgm:spPr/>
      <dgm:t>
        <a:bodyPr/>
        <a:lstStyle/>
        <a:p>
          <a:r>
            <a:rPr lang="en-US" b="0" i="0">
              <a:solidFill>
                <a:schemeClr val="tx1"/>
              </a:solidFill>
            </a:rPr>
            <a:t>Apply CDC opioid prescribing guidelines</a:t>
          </a:r>
          <a:endParaRPr lang="en-US">
            <a:solidFill>
              <a:schemeClr val="tx1"/>
            </a:solidFill>
          </a:endParaRPr>
        </a:p>
      </dgm:t>
    </dgm:pt>
    <dgm:pt modelId="{8895DBA3-AEAC-4814-9A3C-2326518554EB}" type="parTrans" cxnId="{648D6C1F-AE6A-4A61-8AB7-00181581965A}">
      <dgm:prSet/>
      <dgm:spPr/>
      <dgm:t>
        <a:bodyPr/>
        <a:lstStyle/>
        <a:p>
          <a:endParaRPr lang="en-US"/>
        </a:p>
      </dgm:t>
    </dgm:pt>
    <dgm:pt modelId="{CA2F3DC5-614D-4494-A438-BB726B3104DA}" type="sibTrans" cxnId="{648D6C1F-AE6A-4A61-8AB7-00181581965A}">
      <dgm:prSet/>
      <dgm:spPr/>
      <dgm:t>
        <a:bodyPr/>
        <a:lstStyle/>
        <a:p>
          <a:endParaRPr lang="en-US"/>
        </a:p>
      </dgm:t>
    </dgm:pt>
    <dgm:pt modelId="{5978B910-533A-4D1C-8B14-23DE1E79A621}">
      <dgm:prSet/>
      <dgm:spPr/>
      <dgm:t>
        <a:bodyPr/>
        <a:lstStyle/>
        <a:p>
          <a:r>
            <a:rPr lang="en-US" b="0" i="0">
              <a:solidFill>
                <a:schemeClr val="tx1"/>
              </a:solidFill>
            </a:rPr>
            <a:t>Maintain continuing pharmacology education hours</a:t>
          </a:r>
          <a:endParaRPr lang="en-US">
            <a:solidFill>
              <a:schemeClr val="tx1"/>
            </a:solidFill>
          </a:endParaRPr>
        </a:p>
      </dgm:t>
    </dgm:pt>
    <dgm:pt modelId="{C4B32B81-4C33-4263-B850-5EA8A09A6960}" type="parTrans" cxnId="{06CDE291-EB06-4E5D-9158-84F4EE62A9A9}">
      <dgm:prSet/>
      <dgm:spPr/>
      <dgm:t>
        <a:bodyPr/>
        <a:lstStyle/>
        <a:p>
          <a:endParaRPr lang="en-US"/>
        </a:p>
      </dgm:t>
    </dgm:pt>
    <dgm:pt modelId="{9EECC6FB-9AA3-43A7-8C84-714B8030018E}" type="sibTrans" cxnId="{06CDE291-EB06-4E5D-9158-84F4EE62A9A9}">
      <dgm:prSet/>
      <dgm:spPr/>
      <dgm:t>
        <a:bodyPr/>
        <a:lstStyle/>
        <a:p>
          <a:endParaRPr lang="en-US"/>
        </a:p>
      </dgm:t>
    </dgm:pt>
    <dgm:pt modelId="{0C590B0E-4BCC-476E-8456-27A7EB19F332}">
      <dgm:prSet/>
      <dgm:spPr/>
      <dgm:t>
        <a:bodyPr/>
        <a:lstStyle/>
        <a:p>
          <a:r>
            <a:rPr lang="en-US" b="0" i="0">
              <a:solidFill>
                <a:schemeClr val="tx1"/>
              </a:solidFill>
            </a:rPr>
            <a:t>Document risks, benefits, patient teaching.</a:t>
          </a:r>
          <a:endParaRPr lang="en-US">
            <a:solidFill>
              <a:schemeClr val="tx1"/>
            </a:solidFill>
          </a:endParaRPr>
        </a:p>
      </dgm:t>
    </dgm:pt>
    <dgm:pt modelId="{90A6A0EC-6A26-4E38-8A67-7440F4313595}" type="parTrans" cxnId="{7479C57F-EA14-40A2-B688-F2CCC5BF0EB7}">
      <dgm:prSet/>
      <dgm:spPr/>
      <dgm:t>
        <a:bodyPr/>
        <a:lstStyle/>
        <a:p>
          <a:endParaRPr lang="en-US"/>
        </a:p>
      </dgm:t>
    </dgm:pt>
    <dgm:pt modelId="{E073FF5A-757F-4B83-B134-5AE024EF7FBE}" type="sibTrans" cxnId="{7479C57F-EA14-40A2-B688-F2CCC5BF0EB7}">
      <dgm:prSet/>
      <dgm:spPr/>
      <dgm:t>
        <a:bodyPr/>
        <a:lstStyle/>
        <a:p>
          <a:endParaRPr lang="en-US"/>
        </a:p>
      </dgm:t>
    </dgm:pt>
    <dgm:pt modelId="{F0A278DB-D26E-4CEB-8232-86C9FFBDDD7E}" type="pres">
      <dgm:prSet presAssocID="{BF79B922-ACA2-4CFA-A7E0-86558794AA83}" presName="Name0" presStyleCnt="0">
        <dgm:presLayoutVars>
          <dgm:dir/>
          <dgm:animLvl val="lvl"/>
          <dgm:resizeHandles val="exact"/>
        </dgm:presLayoutVars>
      </dgm:prSet>
      <dgm:spPr/>
    </dgm:pt>
    <dgm:pt modelId="{D82DE2F6-C616-434F-81DE-816F43962076}" type="pres">
      <dgm:prSet presAssocID="{6176D525-90D5-4105-8E09-2DD5CAE53C5A}" presName="linNode" presStyleCnt="0"/>
      <dgm:spPr/>
    </dgm:pt>
    <dgm:pt modelId="{3E4B835E-5FC8-487E-BF71-53531380560D}" type="pres">
      <dgm:prSet presAssocID="{6176D525-90D5-4105-8E09-2DD5CAE53C5A}" presName="parentText" presStyleLbl="node1" presStyleIdx="0" presStyleCnt="5" custScaleX="251150">
        <dgm:presLayoutVars>
          <dgm:chMax val="1"/>
          <dgm:bulletEnabled val="1"/>
        </dgm:presLayoutVars>
      </dgm:prSet>
      <dgm:spPr/>
    </dgm:pt>
    <dgm:pt modelId="{A40566B4-761D-44FC-852C-3FB16DAA8E26}" type="pres">
      <dgm:prSet presAssocID="{BDC21890-3405-4BC0-BDF2-C71F2C94304B}" presName="sp" presStyleCnt="0"/>
      <dgm:spPr/>
    </dgm:pt>
    <dgm:pt modelId="{F72CF20E-8505-4729-86E5-0C74A6DD6598}" type="pres">
      <dgm:prSet presAssocID="{838BE880-7DF4-4C11-AACF-DE98A4B1180A}" presName="linNode" presStyleCnt="0"/>
      <dgm:spPr/>
    </dgm:pt>
    <dgm:pt modelId="{537AF4FC-198B-40CC-9BC0-3C52C4A7293C}" type="pres">
      <dgm:prSet presAssocID="{838BE880-7DF4-4C11-AACF-DE98A4B1180A}" presName="parentText" presStyleLbl="node1" presStyleIdx="1" presStyleCnt="5" custScaleX="251150">
        <dgm:presLayoutVars>
          <dgm:chMax val="1"/>
          <dgm:bulletEnabled val="1"/>
        </dgm:presLayoutVars>
      </dgm:prSet>
      <dgm:spPr/>
    </dgm:pt>
    <dgm:pt modelId="{1E1DAA8D-C975-48A2-B6E1-565A2554BAE8}" type="pres">
      <dgm:prSet presAssocID="{1BAEA052-0011-4106-BE9C-6A359A2E5A3C}" presName="sp" presStyleCnt="0"/>
      <dgm:spPr/>
    </dgm:pt>
    <dgm:pt modelId="{AE117B6A-8846-4F19-BBAF-698D4466D9EA}" type="pres">
      <dgm:prSet presAssocID="{7002FF12-0249-495E-AC2B-E90F18AA928C}" presName="linNode" presStyleCnt="0"/>
      <dgm:spPr/>
    </dgm:pt>
    <dgm:pt modelId="{00469AC0-0277-4B09-906A-ACC7AF067CAC}" type="pres">
      <dgm:prSet presAssocID="{7002FF12-0249-495E-AC2B-E90F18AA928C}" presName="parentText" presStyleLbl="node1" presStyleIdx="2" presStyleCnt="5" custScaleX="251150">
        <dgm:presLayoutVars>
          <dgm:chMax val="1"/>
          <dgm:bulletEnabled val="1"/>
        </dgm:presLayoutVars>
      </dgm:prSet>
      <dgm:spPr/>
    </dgm:pt>
    <dgm:pt modelId="{E7BBB6E0-D8A6-4C7D-924C-B029BA10258A}" type="pres">
      <dgm:prSet presAssocID="{CA2F3DC5-614D-4494-A438-BB726B3104DA}" presName="sp" presStyleCnt="0"/>
      <dgm:spPr/>
    </dgm:pt>
    <dgm:pt modelId="{2B3A9C9F-8675-4FC8-A00C-74336B81A06C}" type="pres">
      <dgm:prSet presAssocID="{5978B910-533A-4D1C-8B14-23DE1E79A621}" presName="linNode" presStyleCnt="0"/>
      <dgm:spPr/>
    </dgm:pt>
    <dgm:pt modelId="{8EF51CA6-25AA-4F89-8205-E682869A014E}" type="pres">
      <dgm:prSet presAssocID="{5978B910-533A-4D1C-8B14-23DE1E79A621}" presName="parentText" presStyleLbl="node1" presStyleIdx="3" presStyleCnt="5" custScaleX="251150">
        <dgm:presLayoutVars>
          <dgm:chMax val="1"/>
          <dgm:bulletEnabled val="1"/>
        </dgm:presLayoutVars>
      </dgm:prSet>
      <dgm:spPr/>
    </dgm:pt>
    <dgm:pt modelId="{E6F40895-215A-4CD9-955C-0C3AC451FAF3}" type="pres">
      <dgm:prSet presAssocID="{9EECC6FB-9AA3-43A7-8C84-714B8030018E}" presName="sp" presStyleCnt="0"/>
      <dgm:spPr/>
    </dgm:pt>
    <dgm:pt modelId="{F63753B7-6F4F-4B00-9840-DB33F9B5F74E}" type="pres">
      <dgm:prSet presAssocID="{0C590B0E-4BCC-476E-8456-27A7EB19F332}" presName="linNode" presStyleCnt="0"/>
      <dgm:spPr/>
    </dgm:pt>
    <dgm:pt modelId="{C0F187B4-2855-46CB-BAEA-65524AACFCB8}" type="pres">
      <dgm:prSet presAssocID="{0C590B0E-4BCC-476E-8456-27A7EB19F332}" presName="parentText" presStyleLbl="node1" presStyleIdx="4" presStyleCnt="5" custScaleX="251150">
        <dgm:presLayoutVars>
          <dgm:chMax val="1"/>
          <dgm:bulletEnabled val="1"/>
        </dgm:presLayoutVars>
      </dgm:prSet>
      <dgm:spPr/>
    </dgm:pt>
  </dgm:ptLst>
  <dgm:cxnLst>
    <dgm:cxn modelId="{648D6C1F-AE6A-4A61-8AB7-00181581965A}" srcId="{BF79B922-ACA2-4CFA-A7E0-86558794AA83}" destId="{7002FF12-0249-495E-AC2B-E90F18AA928C}" srcOrd="2" destOrd="0" parTransId="{8895DBA3-AEAC-4814-9A3C-2326518554EB}" sibTransId="{CA2F3DC5-614D-4494-A438-BB726B3104DA}"/>
    <dgm:cxn modelId="{D9B6FC36-F19B-4651-BDDB-C543EE2B0DF0}" type="presOf" srcId="{BF79B922-ACA2-4CFA-A7E0-86558794AA83}" destId="{F0A278DB-D26E-4CEB-8232-86C9FFBDDD7E}" srcOrd="0" destOrd="0" presId="urn:microsoft.com/office/officeart/2005/8/layout/vList5"/>
    <dgm:cxn modelId="{29E70671-2A5A-4B96-8FEC-2671D0998BF6}" srcId="{BF79B922-ACA2-4CFA-A7E0-86558794AA83}" destId="{838BE880-7DF4-4C11-AACF-DE98A4B1180A}" srcOrd="1" destOrd="0" parTransId="{E8BA5F02-A9F6-42CA-BD7B-D24F092D8671}" sibTransId="{1BAEA052-0011-4106-BE9C-6A359A2E5A3C}"/>
    <dgm:cxn modelId="{7479C57F-EA14-40A2-B688-F2CCC5BF0EB7}" srcId="{BF79B922-ACA2-4CFA-A7E0-86558794AA83}" destId="{0C590B0E-4BCC-476E-8456-27A7EB19F332}" srcOrd="4" destOrd="0" parTransId="{90A6A0EC-6A26-4E38-8A67-7440F4313595}" sibTransId="{E073FF5A-757F-4B83-B134-5AE024EF7FBE}"/>
    <dgm:cxn modelId="{ED99AB80-B6D9-4BBD-A77F-446E95FA021A}" type="presOf" srcId="{5978B910-533A-4D1C-8B14-23DE1E79A621}" destId="{8EF51CA6-25AA-4F89-8205-E682869A014E}" srcOrd="0" destOrd="0" presId="urn:microsoft.com/office/officeart/2005/8/layout/vList5"/>
    <dgm:cxn modelId="{06CDE291-EB06-4E5D-9158-84F4EE62A9A9}" srcId="{BF79B922-ACA2-4CFA-A7E0-86558794AA83}" destId="{5978B910-533A-4D1C-8B14-23DE1E79A621}" srcOrd="3" destOrd="0" parTransId="{C4B32B81-4C33-4263-B850-5EA8A09A6960}" sibTransId="{9EECC6FB-9AA3-43A7-8C84-714B8030018E}"/>
    <dgm:cxn modelId="{65F754AF-68EA-4349-BCC5-E48033158E91}" srcId="{BF79B922-ACA2-4CFA-A7E0-86558794AA83}" destId="{6176D525-90D5-4105-8E09-2DD5CAE53C5A}" srcOrd="0" destOrd="0" parTransId="{C40CC41C-27B2-4937-AE77-C2DF347FFEFE}" sibTransId="{BDC21890-3405-4BC0-BDF2-C71F2C94304B}"/>
    <dgm:cxn modelId="{AFF907C0-90F6-478A-AF54-5C383160E5AA}" type="presOf" srcId="{838BE880-7DF4-4C11-AACF-DE98A4B1180A}" destId="{537AF4FC-198B-40CC-9BC0-3C52C4A7293C}" srcOrd="0" destOrd="0" presId="urn:microsoft.com/office/officeart/2005/8/layout/vList5"/>
    <dgm:cxn modelId="{2A3E85DE-6313-424E-AAD3-6B3AFAFC56A4}" type="presOf" srcId="{7002FF12-0249-495E-AC2B-E90F18AA928C}" destId="{00469AC0-0277-4B09-906A-ACC7AF067CAC}" srcOrd="0" destOrd="0" presId="urn:microsoft.com/office/officeart/2005/8/layout/vList5"/>
    <dgm:cxn modelId="{4301F9F4-8BEF-484D-92AE-36076B36120B}" type="presOf" srcId="{6176D525-90D5-4105-8E09-2DD5CAE53C5A}" destId="{3E4B835E-5FC8-487E-BF71-53531380560D}" srcOrd="0" destOrd="0" presId="urn:microsoft.com/office/officeart/2005/8/layout/vList5"/>
    <dgm:cxn modelId="{7EA5CEF8-FFE8-4E99-8A3E-CEE18BFBF9F1}" type="presOf" srcId="{0C590B0E-4BCC-476E-8456-27A7EB19F332}" destId="{C0F187B4-2855-46CB-BAEA-65524AACFCB8}" srcOrd="0" destOrd="0" presId="urn:microsoft.com/office/officeart/2005/8/layout/vList5"/>
    <dgm:cxn modelId="{076F86B7-8D67-4D38-9BD6-B988B18749FB}" type="presParOf" srcId="{F0A278DB-D26E-4CEB-8232-86C9FFBDDD7E}" destId="{D82DE2F6-C616-434F-81DE-816F43962076}" srcOrd="0" destOrd="0" presId="urn:microsoft.com/office/officeart/2005/8/layout/vList5"/>
    <dgm:cxn modelId="{5723605E-D298-47D1-B4C1-D4A16D6BA6C8}" type="presParOf" srcId="{D82DE2F6-C616-434F-81DE-816F43962076}" destId="{3E4B835E-5FC8-487E-BF71-53531380560D}" srcOrd="0" destOrd="0" presId="urn:microsoft.com/office/officeart/2005/8/layout/vList5"/>
    <dgm:cxn modelId="{ABC90A65-6674-46B7-8163-0C597B0822A9}" type="presParOf" srcId="{F0A278DB-D26E-4CEB-8232-86C9FFBDDD7E}" destId="{A40566B4-761D-44FC-852C-3FB16DAA8E26}" srcOrd="1" destOrd="0" presId="urn:microsoft.com/office/officeart/2005/8/layout/vList5"/>
    <dgm:cxn modelId="{8648D4F2-98E1-4793-AA22-D695E80FA473}" type="presParOf" srcId="{F0A278DB-D26E-4CEB-8232-86C9FFBDDD7E}" destId="{F72CF20E-8505-4729-86E5-0C74A6DD6598}" srcOrd="2" destOrd="0" presId="urn:microsoft.com/office/officeart/2005/8/layout/vList5"/>
    <dgm:cxn modelId="{D69C8E79-4F8C-435D-B1BD-B9EA1CF8D13A}" type="presParOf" srcId="{F72CF20E-8505-4729-86E5-0C74A6DD6598}" destId="{537AF4FC-198B-40CC-9BC0-3C52C4A7293C}" srcOrd="0" destOrd="0" presId="urn:microsoft.com/office/officeart/2005/8/layout/vList5"/>
    <dgm:cxn modelId="{62E64B12-5C71-4F69-BCCD-AA44FDDB7FA6}" type="presParOf" srcId="{F0A278DB-D26E-4CEB-8232-86C9FFBDDD7E}" destId="{1E1DAA8D-C975-48A2-B6E1-565A2554BAE8}" srcOrd="3" destOrd="0" presId="urn:microsoft.com/office/officeart/2005/8/layout/vList5"/>
    <dgm:cxn modelId="{68ADE4BF-E4E3-41F4-9FA3-D701E357FDA0}" type="presParOf" srcId="{F0A278DB-D26E-4CEB-8232-86C9FFBDDD7E}" destId="{AE117B6A-8846-4F19-BBAF-698D4466D9EA}" srcOrd="4" destOrd="0" presId="urn:microsoft.com/office/officeart/2005/8/layout/vList5"/>
    <dgm:cxn modelId="{70CF6893-3B7A-467A-9022-287E0064C837}" type="presParOf" srcId="{AE117B6A-8846-4F19-BBAF-698D4466D9EA}" destId="{00469AC0-0277-4B09-906A-ACC7AF067CAC}" srcOrd="0" destOrd="0" presId="urn:microsoft.com/office/officeart/2005/8/layout/vList5"/>
    <dgm:cxn modelId="{B8DE1D05-A65B-48B2-A91C-5E6F0C4CAC46}" type="presParOf" srcId="{F0A278DB-D26E-4CEB-8232-86C9FFBDDD7E}" destId="{E7BBB6E0-D8A6-4C7D-924C-B029BA10258A}" srcOrd="5" destOrd="0" presId="urn:microsoft.com/office/officeart/2005/8/layout/vList5"/>
    <dgm:cxn modelId="{94A6D416-D98F-4633-8AE3-1F4CED173CB7}" type="presParOf" srcId="{F0A278DB-D26E-4CEB-8232-86C9FFBDDD7E}" destId="{2B3A9C9F-8675-4FC8-A00C-74336B81A06C}" srcOrd="6" destOrd="0" presId="urn:microsoft.com/office/officeart/2005/8/layout/vList5"/>
    <dgm:cxn modelId="{603AC8C3-8ED7-4585-830F-FD4B64D1D280}" type="presParOf" srcId="{2B3A9C9F-8675-4FC8-A00C-74336B81A06C}" destId="{8EF51CA6-25AA-4F89-8205-E682869A014E}" srcOrd="0" destOrd="0" presId="urn:microsoft.com/office/officeart/2005/8/layout/vList5"/>
    <dgm:cxn modelId="{5DD111B9-F811-4713-9D0A-DB873A7FFCDE}" type="presParOf" srcId="{F0A278DB-D26E-4CEB-8232-86C9FFBDDD7E}" destId="{E6F40895-215A-4CD9-955C-0C3AC451FAF3}" srcOrd="7" destOrd="0" presId="urn:microsoft.com/office/officeart/2005/8/layout/vList5"/>
    <dgm:cxn modelId="{0568781E-B1CD-4ACA-A6A4-6B7D0B289219}" type="presParOf" srcId="{F0A278DB-D26E-4CEB-8232-86C9FFBDDD7E}" destId="{F63753B7-6F4F-4B00-9840-DB33F9B5F74E}" srcOrd="8" destOrd="0" presId="urn:microsoft.com/office/officeart/2005/8/layout/vList5"/>
    <dgm:cxn modelId="{064ED6D0-AF2F-49C2-A13C-9C87740B5846}" type="presParOf" srcId="{F63753B7-6F4F-4B00-9840-DB33F9B5F74E}" destId="{C0F187B4-2855-46CB-BAEA-65524AACFCB8}" srcOrd="0"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56CA43D-35AE-44BD-BFA8-D6AF764F69FC}" type="doc">
      <dgm:prSet loTypeId="urn:microsoft.com/office/officeart/2005/8/layout/vList2" loCatId="list" qsTypeId="urn:microsoft.com/office/officeart/2005/8/quickstyle/3d1" qsCatId="3D" csTypeId="urn:microsoft.com/office/officeart/2005/8/colors/accent5_5" csCatId="accent5"/>
      <dgm:spPr/>
      <dgm:t>
        <a:bodyPr/>
        <a:lstStyle/>
        <a:p>
          <a:endParaRPr lang="en-US"/>
        </a:p>
      </dgm:t>
    </dgm:pt>
    <dgm:pt modelId="{307C5B35-B2C0-43C2-8AEF-17F336223602}">
      <dgm:prSet/>
      <dgm:spPr/>
      <dgm:t>
        <a:bodyPr/>
        <a:lstStyle/>
        <a:p>
          <a:r>
            <a:rPr lang="en-US" b="0" i="0"/>
            <a:t>Prescription Drug Monitoring Program (PMP)</a:t>
          </a:r>
          <a:endParaRPr lang="en-US"/>
        </a:p>
      </dgm:t>
    </dgm:pt>
    <dgm:pt modelId="{36D18F16-52DE-45A9-B410-CC10687E15CF}" type="parTrans" cxnId="{FF8BD17D-4350-46AE-8B92-3F110FBD8EAD}">
      <dgm:prSet/>
      <dgm:spPr/>
      <dgm:t>
        <a:bodyPr/>
        <a:lstStyle/>
        <a:p>
          <a:endParaRPr lang="en-US"/>
        </a:p>
      </dgm:t>
    </dgm:pt>
    <dgm:pt modelId="{B2C8FA45-5D62-4CF3-A102-6E1D46B14DEF}" type="sibTrans" cxnId="{FF8BD17D-4350-46AE-8B92-3F110FBD8EAD}">
      <dgm:prSet/>
      <dgm:spPr/>
      <dgm:t>
        <a:bodyPr/>
        <a:lstStyle/>
        <a:p>
          <a:endParaRPr lang="en-US"/>
        </a:p>
      </dgm:t>
    </dgm:pt>
    <dgm:pt modelId="{80498A41-6760-4256-884C-CFEA1FF52AD8}" type="pres">
      <dgm:prSet presAssocID="{D56CA43D-35AE-44BD-BFA8-D6AF764F69FC}" presName="linear" presStyleCnt="0">
        <dgm:presLayoutVars>
          <dgm:animLvl val="lvl"/>
          <dgm:resizeHandles val="exact"/>
        </dgm:presLayoutVars>
      </dgm:prSet>
      <dgm:spPr/>
    </dgm:pt>
    <dgm:pt modelId="{DEBB904C-3ADE-4954-B8A8-A4002DFA619E}" type="pres">
      <dgm:prSet presAssocID="{307C5B35-B2C0-43C2-8AEF-17F336223602}" presName="parentText" presStyleLbl="node1" presStyleIdx="0" presStyleCnt="1">
        <dgm:presLayoutVars>
          <dgm:chMax val="0"/>
          <dgm:bulletEnabled val="1"/>
        </dgm:presLayoutVars>
      </dgm:prSet>
      <dgm:spPr/>
    </dgm:pt>
  </dgm:ptLst>
  <dgm:cxnLst>
    <dgm:cxn modelId="{B9568F33-854E-4C0F-8355-47B01BB2B4CD}" type="presOf" srcId="{307C5B35-B2C0-43C2-8AEF-17F336223602}" destId="{DEBB904C-3ADE-4954-B8A8-A4002DFA619E}" srcOrd="0" destOrd="0" presId="urn:microsoft.com/office/officeart/2005/8/layout/vList2"/>
    <dgm:cxn modelId="{FF8BD17D-4350-46AE-8B92-3F110FBD8EAD}" srcId="{D56CA43D-35AE-44BD-BFA8-D6AF764F69FC}" destId="{307C5B35-B2C0-43C2-8AEF-17F336223602}" srcOrd="0" destOrd="0" parTransId="{36D18F16-52DE-45A9-B410-CC10687E15CF}" sibTransId="{B2C8FA45-5D62-4CF3-A102-6E1D46B14DEF}"/>
    <dgm:cxn modelId="{3F619F88-94E1-479B-91F2-6DB2C5E2B0C7}" type="presOf" srcId="{D56CA43D-35AE-44BD-BFA8-D6AF764F69FC}" destId="{80498A41-6760-4256-884C-CFEA1FF52AD8}" srcOrd="0" destOrd="0" presId="urn:microsoft.com/office/officeart/2005/8/layout/vList2"/>
    <dgm:cxn modelId="{481548A3-82FF-4B5B-9B81-B3836CA3EDC0}" type="presParOf" srcId="{80498A41-6760-4256-884C-CFEA1FF52AD8}" destId="{DEBB904C-3ADE-4954-B8A8-A4002DFA619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54412A8-7308-41AF-8093-30E623805DB4}" type="doc">
      <dgm:prSet loTypeId="urn:microsoft.com/office/officeart/2005/8/layout/target3" loCatId="relationship" qsTypeId="urn:microsoft.com/office/officeart/2005/8/quickstyle/simple1" qsCatId="simple" csTypeId="urn:microsoft.com/office/officeart/2005/8/colors/colorful5" csCatId="colorful"/>
      <dgm:spPr/>
      <dgm:t>
        <a:bodyPr/>
        <a:lstStyle/>
        <a:p>
          <a:endParaRPr lang="en-US"/>
        </a:p>
      </dgm:t>
    </dgm:pt>
    <dgm:pt modelId="{619C433F-8E02-451A-B1C8-5909F8599BD3}">
      <dgm:prSet/>
      <dgm:spPr/>
      <dgm:t>
        <a:bodyPr/>
        <a:lstStyle/>
        <a:p>
          <a:r>
            <a:rPr lang="en-US" b="0" i="0"/>
            <a:t>Minnesota has statewide Prescription Monitoring Program</a:t>
          </a:r>
          <a:endParaRPr lang="en-US"/>
        </a:p>
      </dgm:t>
    </dgm:pt>
    <dgm:pt modelId="{905FF55F-7C09-417E-A268-05E69D916F7F}" type="parTrans" cxnId="{D9F1893F-A666-423A-AAB6-DC4D75E4AF27}">
      <dgm:prSet/>
      <dgm:spPr/>
      <dgm:t>
        <a:bodyPr/>
        <a:lstStyle/>
        <a:p>
          <a:endParaRPr lang="en-US"/>
        </a:p>
      </dgm:t>
    </dgm:pt>
    <dgm:pt modelId="{ADFC315D-15FA-4C10-B3BA-872882B439DC}" type="sibTrans" cxnId="{D9F1893F-A666-423A-AAB6-DC4D75E4AF27}">
      <dgm:prSet/>
      <dgm:spPr/>
      <dgm:t>
        <a:bodyPr/>
        <a:lstStyle/>
        <a:p>
          <a:endParaRPr lang="en-US"/>
        </a:p>
      </dgm:t>
    </dgm:pt>
    <dgm:pt modelId="{2939016A-36B6-4459-A28E-5DC459D2AB26}">
      <dgm:prSet/>
      <dgm:spPr/>
      <dgm:t>
        <a:bodyPr/>
        <a:lstStyle/>
        <a:p>
          <a:r>
            <a:rPr lang="en-US" b="0" i="0"/>
            <a:t>Oversees Schedule II–V controlled substances</a:t>
          </a:r>
          <a:endParaRPr lang="en-US"/>
        </a:p>
      </dgm:t>
    </dgm:pt>
    <dgm:pt modelId="{C6B0B3A1-F398-43FD-8A09-36B583C8F730}" type="parTrans" cxnId="{51AAFBAC-01FA-4B88-A81F-1F58FFC492C3}">
      <dgm:prSet/>
      <dgm:spPr/>
      <dgm:t>
        <a:bodyPr/>
        <a:lstStyle/>
        <a:p>
          <a:endParaRPr lang="en-US"/>
        </a:p>
      </dgm:t>
    </dgm:pt>
    <dgm:pt modelId="{AF7CB5C7-24B7-4413-B213-8DA3908214C5}" type="sibTrans" cxnId="{51AAFBAC-01FA-4B88-A81F-1F58FFC492C3}">
      <dgm:prSet/>
      <dgm:spPr/>
      <dgm:t>
        <a:bodyPr/>
        <a:lstStyle/>
        <a:p>
          <a:endParaRPr lang="en-US"/>
        </a:p>
      </dgm:t>
    </dgm:pt>
    <dgm:pt modelId="{F1E4EE3D-3CC5-43AB-95F8-366A67E112C9}">
      <dgm:prSet/>
      <dgm:spPr/>
      <dgm:t>
        <a:bodyPr/>
        <a:lstStyle/>
        <a:p>
          <a:r>
            <a:rPr lang="en-US" b="0" i="0"/>
            <a:t>Includes high-risk non-controlled drugs</a:t>
          </a:r>
          <a:endParaRPr lang="en-US"/>
        </a:p>
      </dgm:t>
    </dgm:pt>
    <dgm:pt modelId="{582CDD0D-4F73-4AB5-A46C-F8BC67CB3DF6}" type="parTrans" cxnId="{027E4DB8-DF0E-4876-900D-1E3A0E0FD297}">
      <dgm:prSet/>
      <dgm:spPr/>
      <dgm:t>
        <a:bodyPr/>
        <a:lstStyle/>
        <a:p>
          <a:endParaRPr lang="en-US"/>
        </a:p>
      </dgm:t>
    </dgm:pt>
    <dgm:pt modelId="{15104B80-DAAB-49FE-99F1-941F2D505D3F}" type="sibTrans" cxnId="{027E4DB8-DF0E-4876-900D-1E3A0E0FD297}">
      <dgm:prSet/>
      <dgm:spPr/>
      <dgm:t>
        <a:bodyPr/>
        <a:lstStyle/>
        <a:p>
          <a:endParaRPr lang="en-US"/>
        </a:p>
      </dgm:t>
    </dgm:pt>
    <dgm:pt modelId="{CDAC9953-6E8A-4BB7-842F-2E227252EEB5}">
      <dgm:prSet/>
      <dgm:spPr/>
      <dgm:t>
        <a:bodyPr/>
        <a:lstStyle/>
        <a:p>
          <a:r>
            <a:rPr lang="en-US" b="0" i="0"/>
            <a:t>APRNs must check PMP before prescribing</a:t>
          </a:r>
          <a:endParaRPr lang="en-US"/>
        </a:p>
      </dgm:t>
    </dgm:pt>
    <dgm:pt modelId="{578D2038-910B-4F82-87A2-2E4A23CFA44E}" type="parTrans" cxnId="{1B6053B6-C2B1-442F-ABBD-F06C5FE24684}">
      <dgm:prSet/>
      <dgm:spPr/>
      <dgm:t>
        <a:bodyPr/>
        <a:lstStyle/>
        <a:p>
          <a:endParaRPr lang="en-US"/>
        </a:p>
      </dgm:t>
    </dgm:pt>
    <dgm:pt modelId="{A7B68850-56AA-4D5F-AFB9-9B7D5C8484FE}" type="sibTrans" cxnId="{1B6053B6-C2B1-442F-ABBD-F06C5FE24684}">
      <dgm:prSet/>
      <dgm:spPr/>
      <dgm:t>
        <a:bodyPr/>
        <a:lstStyle/>
        <a:p>
          <a:endParaRPr lang="en-US"/>
        </a:p>
      </dgm:t>
    </dgm:pt>
    <dgm:pt modelId="{8C03AE03-9399-458D-9EAE-99D35AB4B9B7}">
      <dgm:prSet/>
      <dgm:spPr/>
      <dgm:t>
        <a:bodyPr/>
        <a:lstStyle/>
        <a:p>
          <a:r>
            <a:rPr lang="en-US" b="0" i="0"/>
            <a:t>Goal: prevent misuse, diversion, overdose.</a:t>
          </a:r>
          <a:endParaRPr lang="en-US"/>
        </a:p>
      </dgm:t>
    </dgm:pt>
    <dgm:pt modelId="{0684184A-A8A6-4CD2-883B-1237D98DAFEE}" type="parTrans" cxnId="{1B1AE82B-CE30-4966-91EE-C00BBEB811E4}">
      <dgm:prSet/>
      <dgm:spPr/>
      <dgm:t>
        <a:bodyPr/>
        <a:lstStyle/>
        <a:p>
          <a:endParaRPr lang="en-US"/>
        </a:p>
      </dgm:t>
    </dgm:pt>
    <dgm:pt modelId="{FB52B296-3838-42EA-844C-04B7FCA07F32}" type="sibTrans" cxnId="{1B1AE82B-CE30-4966-91EE-C00BBEB811E4}">
      <dgm:prSet/>
      <dgm:spPr/>
      <dgm:t>
        <a:bodyPr/>
        <a:lstStyle/>
        <a:p>
          <a:endParaRPr lang="en-US"/>
        </a:p>
      </dgm:t>
    </dgm:pt>
    <dgm:pt modelId="{75DF3164-D661-4BBE-8676-AE71BB9EB462}" type="pres">
      <dgm:prSet presAssocID="{F54412A8-7308-41AF-8093-30E623805DB4}" presName="Name0" presStyleCnt="0">
        <dgm:presLayoutVars>
          <dgm:chMax val="7"/>
          <dgm:dir/>
          <dgm:animLvl val="lvl"/>
          <dgm:resizeHandles val="exact"/>
        </dgm:presLayoutVars>
      </dgm:prSet>
      <dgm:spPr/>
    </dgm:pt>
    <dgm:pt modelId="{48CE4CBB-F8F1-40E1-90E8-D1E285054E37}" type="pres">
      <dgm:prSet presAssocID="{619C433F-8E02-451A-B1C8-5909F8599BD3}" presName="circle1" presStyleLbl="node1" presStyleIdx="0" presStyleCnt="5"/>
      <dgm:spPr/>
    </dgm:pt>
    <dgm:pt modelId="{9006CF2A-C395-4A84-A401-C5CC7F7D452E}" type="pres">
      <dgm:prSet presAssocID="{619C433F-8E02-451A-B1C8-5909F8599BD3}" presName="space" presStyleCnt="0"/>
      <dgm:spPr/>
    </dgm:pt>
    <dgm:pt modelId="{82F7C396-8FCE-4BA9-8903-BBD0E4991A89}" type="pres">
      <dgm:prSet presAssocID="{619C433F-8E02-451A-B1C8-5909F8599BD3}" presName="rect1" presStyleLbl="alignAcc1" presStyleIdx="0" presStyleCnt="5"/>
      <dgm:spPr/>
    </dgm:pt>
    <dgm:pt modelId="{2315E5F5-0822-4A23-9A37-0913D8C77992}" type="pres">
      <dgm:prSet presAssocID="{2939016A-36B6-4459-A28E-5DC459D2AB26}" presName="vertSpace2" presStyleLbl="node1" presStyleIdx="0" presStyleCnt="5"/>
      <dgm:spPr/>
    </dgm:pt>
    <dgm:pt modelId="{82967ADB-9158-45E5-BC06-4F846D85B0BE}" type="pres">
      <dgm:prSet presAssocID="{2939016A-36B6-4459-A28E-5DC459D2AB26}" presName="circle2" presStyleLbl="node1" presStyleIdx="1" presStyleCnt="5"/>
      <dgm:spPr/>
    </dgm:pt>
    <dgm:pt modelId="{23C69540-8BE6-44F6-8AB1-2E41D799E2A3}" type="pres">
      <dgm:prSet presAssocID="{2939016A-36B6-4459-A28E-5DC459D2AB26}" presName="rect2" presStyleLbl="alignAcc1" presStyleIdx="1" presStyleCnt="5"/>
      <dgm:spPr/>
    </dgm:pt>
    <dgm:pt modelId="{0DEE1EA4-7BE9-4331-B79E-5B872DA4673C}" type="pres">
      <dgm:prSet presAssocID="{F1E4EE3D-3CC5-43AB-95F8-366A67E112C9}" presName="vertSpace3" presStyleLbl="node1" presStyleIdx="1" presStyleCnt="5"/>
      <dgm:spPr/>
    </dgm:pt>
    <dgm:pt modelId="{2D9F4025-2C8A-41CD-A006-1F8F1A2F29EF}" type="pres">
      <dgm:prSet presAssocID="{F1E4EE3D-3CC5-43AB-95F8-366A67E112C9}" presName="circle3" presStyleLbl="node1" presStyleIdx="2" presStyleCnt="5"/>
      <dgm:spPr/>
    </dgm:pt>
    <dgm:pt modelId="{E25FC00B-2C5A-47B9-AF2F-D1FA9AFA6DE5}" type="pres">
      <dgm:prSet presAssocID="{F1E4EE3D-3CC5-43AB-95F8-366A67E112C9}" presName="rect3" presStyleLbl="alignAcc1" presStyleIdx="2" presStyleCnt="5"/>
      <dgm:spPr/>
    </dgm:pt>
    <dgm:pt modelId="{6CF3A912-D331-485D-BAB6-B3176AED67B8}" type="pres">
      <dgm:prSet presAssocID="{CDAC9953-6E8A-4BB7-842F-2E227252EEB5}" presName="vertSpace4" presStyleLbl="node1" presStyleIdx="2" presStyleCnt="5"/>
      <dgm:spPr/>
    </dgm:pt>
    <dgm:pt modelId="{E1502BC1-1971-4C89-BE72-49E7ED1CAF80}" type="pres">
      <dgm:prSet presAssocID="{CDAC9953-6E8A-4BB7-842F-2E227252EEB5}" presName="circle4" presStyleLbl="node1" presStyleIdx="3" presStyleCnt="5"/>
      <dgm:spPr/>
    </dgm:pt>
    <dgm:pt modelId="{2719C6E3-E329-4BBD-8FD2-D79A335D23D0}" type="pres">
      <dgm:prSet presAssocID="{CDAC9953-6E8A-4BB7-842F-2E227252EEB5}" presName="rect4" presStyleLbl="alignAcc1" presStyleIdx="3" presStyleCnt="5"/>
      <dgm:spPr/>
    </dgm:pt>
    <dgm:pt modelId="{DB9604B2-33AB-42AB-8CA4-050F01E87BB5}" type="pres">
      <dgm:prSet presAssocID="{8C03AE03-9399-458D-9EAE-99D35AB4B9B7}" presName="vertSpace5" presStyleLbl="node1" presStyleIdx="3" presStyleCnt="5"/>
      <dgm:spPr/>
    </dgm:pt>
    <dgm:pt modelId="{2F587A06-F02E-45D3-8A32-E318B6B05D13}" type="pres">
      <dgm:prSet presAssocID="{8C03AE03-9399-458D-9EAE-99D35AB4B9B7}" presName="circle5" presStyleLbl="node1" presStyleIdx="4" presStyleCnt="5"/>
      <dgm:spPr/>
    </dgm:pt>
    <dgm:pt modelId="{CEB1A821-1F41-4613-BF4E-5224814F7E5A}" type="pres">
      <dgm:prSet presAssocID="{8C03AE03-9399-458D-9EAE-99D35AB4B9B7}" presName="rect5" presStyleLbl="alignAcc1" presStyleIdx="4" presStyleCnt="5"/>
      <dgm:spPr/>
    </dgm:pt>
    <dgm:pt modelId="{CA498160-FA1B-48F0-BF55-1550F2F3CD9C}" type="pres">
      <dgm:prSet presAssocID="{619C433F-8E02-451A-B1C8-5909F8599BD3}" presName="rect1ParTxNoCh" presStyleLbl="alignAcc1" presStyleIdx="4" presStyleCnt="5">
        <dgm:presLayoutVars>
          <dgm:chMax val="1"/>
          <dgm:bulletEnabled val="1"/>
        </dgm:presLayoutVars>
      </dgm:prSet>
      <dgm:spPr/>
    </dgm:pt>
    <dgm:pt modelId="{F54E3B6D-01F4-4EA2-8E7C-2CE3AFC8DA7D}" type="pres">
      <dgm:prSet presAssocID="{2939016A-36B6-4459-A28E-5DC459D2AB26}" presName="rect2ParTxNoCh" presStyleLbl="alignAcc1" presStyleIdx="4" presStyleCnt="5">
        <dgm:presLayoutVars>
          <dgm:chMax val="1"/>
          <dgm:bulletEnabled val="1"/>
        </dgm:presLayoutVars>
      </dgm:prSet>
      <dgm:spPr/>
    </dgm:pt>
    <dgm:pt modelId="{C4D89830-67A7-452F-AF82-CDC88CD39B45}" type="pres">
      <dgm:prSet presAssocID="{F1E4EE3D-3CC5-43AB-95F8-366A67E112C9}" presName="rect3ParTxNoCh" presStyleLbl="alignAcc1" presStyleIdx="4" presStyleCnt="5">
        <dgm:presLayoutVars>
          <dgm:chMax val="1"/>
          <dgm:bulletEnabled val="1"/>
        </dgm:presLayoutVars>
      </dgm:prSet>
      <dgm:spPr/>
    </dgm:pt>
    <dgm:pt modelId="{458A1DF6-10B9-4AD2-824F-452D65034835}" type="pres">
      <dgm:prSet presAssocID="{CDAC9953-6E8A-4BB7-842F-2E227252EEB5}" presName="rect4ParTxNoCh" presStyleLbl="alignAcc1" presStyleIdx="4" presStyleCnt="5">
        <dgm:presLayoutVars>
          <dgm:chMax val="1"/>
          <dgm:bulletEnabled val="1"/>
        </dgm:presLayoutVars>
      </dgm:prSet>
      <dgm:spPr/>
    </dgm:pt>
    <dgm:pt modelId="{2FDE6E05-8067-4550-B018-926605D3ACAA}" type="pres">
      <dgm:prSet presAssocID="{8C03AE03-9399-458D-9EAE-99D35AB4B9B7}" presName="rect5ParTxNoCh" presStyleLbl="alignAcc1" presStyleIdx="4" presStyleCnt="5">
        <dgm:presLayoutVars>
          <dgm:chMax val="1"/>
          <dgm:bulletEnabled val="1"/>
        </dgm:presLayoutVars>
      </dgm:prSet>
      <dgm:spPr/>
    </dgm:pt>
  </dgm:ptLst>
  <dgm:cxnLst>
    <dgm:cxn modelId="{1B1AE82B-CE30-4966-91EE-C00BBEB811E4}" srcId="{F54412A8-7308-41AF-8093-30E623805DB4}" destId="{8C03AE03-9399-458D-9EAE-99D35AB4B9B7}" srcOrd="4" destOrd="0" parTransId="{0684184A-A8A6-4CD2-883B-1237D98DAFEE}" sibTransId="{FB52B296-3838-42EA-844C-04B7FCA07F32}"/>
    <dgm:cxn modelId="{D9F1893F-A666-423A-AAB6-DC4D75E4AF27}" srcId="{F54412A8-7308-41AF-8093-30E623805DB4}" destId="{619C433F-8E02-451A-B1C8-5909F8599BD3}" srcOrd="0" destOrd="0" parTransId="{905FF55F-7C09-417E-A268-05E69D916F7F}" sibTransId="{ADFC315D-15FA-4C10-B3BA-872882B439DC}"/>
    <dgm:cxn modelId="{7AB90942-7F29-462E-903B-A353C8EF753A}" type="presOf" srcId="{619C433F-8E02-451A-B1C8-5909F8599BD3}" destId="{CA498160-FA1B-48F0-BF55-1550F2F3CD9C}" srcOrd="1" destOrd="0" presId="urn:microsoft.com/office/officeart/2005/8/layout/target3"/>
    <dgm:cxn modelId="{F3423172-5EE1-450D-B46C-D65CD19FDBD3}" type="presOf" srcId="{CDAC9953-6E8A-4BB7-842F-2E227252EEB5}" destId="{458A1DF6-10B9-4AD2-824F-452D65034835}" srcOrd="1" destOrd="0" presId="urn:microsoft.com/office/officeart/2005/8/layout/target3"/>
    <dgm:cxn modelId="{EF92EB58-83EF-4A4F-9CDD-8B2A0811D4F3}" type="presOf" srcId="{CDAC9953-6E8A-4BB7-842F-2E227252EEB5}" destId="{2719C6E3-E329-4BBD-8FD2-D79A335D23D0}" srcOrd="0" destOrd="0" presId="urn:microsoft.com/office/officeart/2005/8/layout/target3"/>
    <dgm:cxn modelId="{F23CA588-0E58-4F96-841C-2A2A8480CC8A}" type="presOf" srcId="{F1E4EE3D-3CC5-43AB-95F8-366A67E112C9}" destId="{E25FC00B-2C5A-47B9-AF2F-D1FA9AFA6DE5}" srcOrd="0" destOrd="0" presId="urn:microsoft.com/office/officeart/2005/8/layout/target3"/>
    <dgm:cxn modelId="{51AAFBAC-01FA-4B88-A81F-1F58FFC492C3}" srcId="{F54412A8-7308-41AF-8093-30E623805DB4}" destId="{2939016A-36B6-4459-A28E-5DC459D2AB26}" srcOrd="1" destOrd="0" parTransId="{C6B0B3A1-F398-43FD-8A09-36B583C8F730}" sibTransId="{AF7CB5C7-24B7-4413-B213-8DA3908214C5}"/>
    <dgm:cxn modelId="{5DA053B3-8766-4004-A74D-3B5C5C3E806D}" type="presOf" srcId="{8C03AE03-9399-458D-9EAE-99D35AB4B9B7}" destId="{2FDE6E05-8067-4550-B018-926605D3ACAA}" srcOrd="1" destOrd="0" presId="urn:microsoft.com/office/officeart/2005/8/layout/target3"/>
    <dgm:cxn modelId="{1B6053B6-C2B1-442F-ABBD-F06C5FE24684}" srcId="{F54412A8-7308-41AF-8093-30E623805DB4}" destId="{CDAC9953-6E8A-4BB7-842F-2E227252EEB5}" srcOrd="3" destOrd="0" parTransId="{578D2038-910B-4F82-87A2-2E4A23CFA44E}" sibTransId="{A7B68850-56AA-4D5F-AFB9-9B7D5C8484FE}"/>
    <dgm:cxn modelId="{027E4DB8-DF0E-4876-900D-1E3A0E0FD297}" srcId="{F54412A8-7308-41AF-8093-30E623805DB4}" destId="{F1E4EE3D-3CC5-43AB-95F8-366A67E112C9}" srcOrd="2" destOrd="0" parTransId="{582CDD0D-4F73-4AB5-A46C-F8BC67CB3DF6}" sibTransId="{15104B80-DAAB-49FE-99F1-941F2D505D3F}"/>
    <dgm:cxn modelId="{C42B5FBB-CC1A-4B95-907D-C0B06B3C661E}" type="presOf" srcId="{2939016A-36B6-4459-A28E-5DC459D2AB26}" destId="{23C69540-8BE6-44F6-8AB1-2E41D799E2A3}" srcOrd="0" destOrd="0" presId="urn:microsoft.com/office/officeart/2005/8/layout/target3"/>
    <dgm:cxn modelId="{9C837BCB-9BC6-4A1B-B0D2-C2E8D37900C3}" type="presOf" srcId="{F1E4EE3D-3CC5-43AB-95F8-366A67E112C9}" destId="{C4D89830-67A7-452F-AF82-CDC88CD39B45}" srcOrd="1" destOrd="0" presId="urn:microsoft.com/office/officeart/2005/8/layout/target3"/>
    <dgm:cxn modelId="{647C33EC-04CB-4053-B9FA-B26D5A9AF84B}" type="presOf" srcId="{F54412A8-7308-41AF-8093-30E623805DB4}" destId="{75DF3164-D661-4BBE-8676-AE71BB9EB462}" srcOrd="0" destOrd="0" presId="urn:microsoft.com/office/officeart/2005/8/layout/target3"/>
    <dgm:cxn modelId="{60088EF5-ED37-45B8-9DB2-75149B0FAD22}" type="presOf" srcId="{8C03AE03-9399-458D-9EAE-99D35AB4B9B7}" destId="{CEB1A821-1F41-4613-BF4E-5224814F7E5A}" srcOrd="0" destOrd="0" presId="urn:microsoft.com/office/officeart/2005/8/layout/target3"/>
    <dgm:cxn modelId="{0A4776FA-1391-45A0-AE7A-D12B46506B36}" type="presOf" srcId="{2939016A-36B6-4459-A28E-5DC459D2AB26}" destId="{F54E3B6D-01F4-4EA2-8E7C-2CE3AFC8DA7D}" srcOrd="1" destOrd="0" presId="urn:microsoft.com/office/officeart/2005/8/layout/target3"/>
    <dgm:cxn modelId="{3CC0DEFB-4C5C-4572-9252-F00D5509F7DA}" type="presOf" srcId="{619C433F-8E02-451A-B1C8-5909F8599BD3}" destId="{82F7C396-8FCE-4BA9-8903-BBD0E4991A89}" srcOrd="0" destOrd="0" presId="urn:microsoft.com/office/officeart/2005/8/layout/target3"/>
    <dgm:cxn modelId="{85D7BB97-7A53-437C-B8ED-0993997A0CDA}" type="presParOf" srcId="{75DF3164-D661-4BBE-8676-AE71BB9EB462}" destId="{48CE4CBB-F8F1-40E1-90E8-D1E285054E37}" srcOrd="0" destOrd="0" presId="urn:microsoft.com/office/officeart/2005/8/layout/target3"/>
    <dgm:cxn modelId="{C5E3E3DC-7A0A-4CFC-92B8-207AA4FE6886}" type="presParOf" srcId="{75DF3164-D661-4BBE-8676-AE71BB9EB462}" destId="{9006CF2A-C395-4A84-A401-C5CC7F7D452E}" srcOrd="1" destOrd="0" presId="urn:microsoft.com/office/officeart/2005/8/layout/target3"/>
    <dgm:cxn modelId="{52D9C395-7CEB-44BB-AFA5-3341C08B9165}" type="presParOf" srcId="{75DF3164-D661-4BBE-8676-AE71BB9EB462}" destId="{82F7C396-8FCE-4BA9-8903-BBD0E4991A89}" srcOrd="2" destOrd="0" presId="urn:microsoft.com/office/officeart/2005/8/layout/target3"/>
    <dgm:cxn modelId="{C469463F-CF3E-4FA2-8F09-433B94B6D5F4}" type="presParOf" srcId="{75DF3164-D661-4BBE-8676-AE71BB9EB462}" destId="{2315E5F5-0822-4A23-9A37-0913D8C77992}" srcOrd="3" destOrd="0" presId="urn:microsoft.com/office/officeart/2005/8/layout/target3"/>
    <dgm:cxn modelId="{52E9F54C-E9B9-452A-9EE4-A39566686408}" type="presParOf" srcId="{75DF3164-D661-4BBE-8676-AE71BB9EB462}" destId="{82967ADB-9158-45E5-BC06-4F846D85B0BE}" srcOrd="4" destOrd="0" presId="urn:microsoft.com/office/officeart/2005/8/layout/target3"/>
    <dgm:cxn modelId="{8B02E1FB-A544-4664-A9CD-AB12DFF4F6D2}" type="presParOf" srcId="{75DF3164-D661-4BBE-8676-AE71BB9EB462}" destId="{23C69540-8BE6-44F6-8AB1-2E41D799E2A3}" srcOrd="5" destOrd="0" presId="urn:microsoft.com/office/officeart/2005/8/layout/target3"/>
    <dgm:cxn modelId="{E5B0691C-63EC-47F8-BC5D-EE95DCFF6FA3}" type="presParOf" srcId="{75DF3164-D661-4BBE-8676-AE71BB9EB462}" destId="{0DEE1EA4-7BE9-4331-B79E-5B872DA4673C}" srcOrd="6" destOrd="0" presId="urn:microsoft.com/office/officeart/2005/8/layout/target3"/>
    <dgm:cxn modelId="{5F7C7D9F-F0E1-4961-B388-E4E0DE9972D1}" type="presParOf" srcId="{75DF3164-D661-4BBE-8676-AE71BB9EB462}" destId="{2D9F4025-2C8A-41CD-A006-1F8F1A2F29EF}" srcOrd="7" destOrd="0" presId="urn:microsoft.com/office/officeart/2005/8/layout/target3"/>
    <dgm:cxn modelId="{5A5535DA-51D8-427F-B13B-3D137D85DC2A}" type="presParOf" srcId="{75DF3164-D661-4BBE-8676-AE71BB9EB462}" destId="{E25FC00B-2C5A-47B9-AF2F-D1FA9AFA6DE5}" srcOrd="8" destOrd="0" presId="urn:microsoft.com/office/officeart/2005/8/layout/target3"/>
    <dgm:cxn modelId="{D8CB9B97-7477-43B6-95C4-7B6B7F78C2F7}" type="presParOf" srcId="{75DF3164-D661-4BBE-8676-AE71BB9EB462}" destId="{6CF3A912-D331-485D-BAB6-B3176AED67B8}" srcOrd="9" destOrd="0" presId="urn:microsoft.com/office/officeart/2005/8/layout/target3"/>
    <dgm:cxn modelId="{68DF81FD-5AD0-4C54-8E7A-826BEA97C8EB}" type="presParOf" srcId="{75DF3164-D661-4BBE-8676-AE71BB9EB462}" destId="{E1502BC1-1971-4C89-BE72-49E7ED1CAF80}" srcOrd="10" destOrd="0" presId="urn:microsoft.com/office/officeart/2005/8/layout/target3"/>
    <dgm:cxn modelId="{B376DFE1-6E0E-4D8F-8FD7-2D14975CA8DD}" type="presParOf" srcId="{75DF3164-D661-4BBE-8676-AE71BB9EB462}" destId="{2719C6E3-E329-4BBD-8FD2-D79A335D23D0}" srcOrd="11" destOrd="0" presId="urn:microsoft.com/office/officeart/2005/8/layout/target3"/>
    <dgm:cxn modelId="{4BA328D1-36D4-4A07-8F46-D3B09F679E97}" type="presParOf" srcId="{75DF3164-D661-4BBE-8676-AE71BB9EB462}" destId="{DB9604B2-33AB-42AB-8CA4-050F01E87BB5}" srcOrd="12" destOrd="0" presId="urn:microsoft.com/office/officeart/2005/8/layout/target3"/>
    <dgm:cxn modelId="{69BACF70-6BC3-4862-8D0B-DF8A4984696F}" type="presParOf" srcId="{75DF3164-D661-4BBE-8676-AE71BB9EB462}" destId="{2F587A06-F02E-45D3-8A32-E318B6B05D13}" srcOrd="13" destOrd="0" presId="urn:microsoft.com/office/officeart/2005/8/layout/target3"/>
    <dgm:cxn modelId="{29C23BF4-DC1E-4A8F-B08E-407264C7215A}" type="presParOf" srcId="{75DF3164-D661-4BBE-8676-AE71BB9EB462}" destId="{CEB1A821-1F41-4613-BF4E-5224814F7E5A}" srcOrd="14" destOrd="0" presId="urn:microsoft.com/office/officeart/2005/8/layout/target3"/>
    <dgm:cxn modelId="{DDDF99CB-5182-4FCA-98BE-2ECE0EF3BD01}" type="presParOf" srcId="{75DF3164-D661-4BBE-8676-AE71BB9EB462}" destId="{CA498160-FA1B-48F0-BF55-1550F2F3CD9C}" srcOrd="15" destOrd="0" presId="urn:microsoft.com/office/officeart/2005/8/layout/target3"/>
    <dgm:cxn modelId="{BB22F8DE-287C-4D60-B410-4BE29E189E0A}" type="presParOf" srcId="{75DF3164-D661-4BBE-8676-AE71BB9EB462}" destId="{F54E3B6D-01F4-4EA2-8E7C-2CE3AFC8DA7D}" srcOrd="16" destOrd="0" presId="urn:microsoft.com/office/officeart/2005/8/layout/target3"/>
    <dgm:cxn modelId="{D3862A28-5FAF-4AEE-9793-025623C36C90}" type="presParOf" srcId="{75DF3164-D661-4BBE-8676-AE71BB9EB462}" destId="{C4D89830-67A7-452F-AF82-CDC88CD39B45}" srcOrd="17" destOrd="0" presId="urn:microsoft.com/office/officeart/2005/8/layout/target3"/>
    <dgm:cxn modelId="{8FD25491-1831-48B7-A4F9-0E48EE80C92B}" type="presParOf" srcId="{75DF3164-D661-4BBE-8676-AE71BB9EB462}" destId="{458A1DF6-10B9-4AD2-824F-452D65034835}" srcOrd="18" destOrd="0" presId="urn:microsoft.com/office/officeart/2005/8/layout/target3"/>
    <dgm:cxn modelId="{C3152E95-2E63-4140-B771-EE4E20B30E86}" type="presParOf" srcId="{75DF3164-D661-4BBE-8676-AE71BB9EB462}" destId="{2FDE6E05-8067-4550-B018-926605D3ACAA}" srcOrd="19" destOrd="0" presId="urn:microsoft.com/office/officeart/2005/8/layout/targe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FC402DE-8A5F-40E8-ACC9-ED6FD20E4B8D}" type="doc">
      <dgm:prSet loTypeId="urn:microsoft.com/office/officeart/2005/8/layout/vList2" loCatId="list" qsTypeId="urn:microsoft.com/office/officeart/2005/8/quickstyle/3d1" qsCatId="3D" csTypeId="urn:microsoft.com/office/officeart/2005/8/colors/colorful5" csCatId="colorful"/>
      <dgm:spPr/>
      <dgm:t>
        <a:bodyPr/>
        <a:lstStyle/>
        <a:p>
          <a:endParaRPr lang="en-US"/>
        </a:p>
      </dgm:t>
    </dgm:pt>
    <dgm:pt modelId="{F3985830-9DFA-48A8-9727-91F1B6CD58B5}">
      <dgm:prSet/>
      <dgm:spPr/>
      <dgm:t>
        <a:bodyPr/>
        <a:lstStyle/>
        <a:p>
          <a:r>
            <a:rPr lang="en-US" b="0" i="0"/>
            <a:t>Barriers to Prescribing</a:t>
          </a:r>
          <a:endParaRPr lang="en-US"/>
        </a:p>
      </dgm:t>
    </dgm:pt>
    <dgm:pt modelId="{A00D53CB-4CF2-4405-A420-EF7A05E8D653}" type="parTrans" cxnId="{70DE0E47-7A3E-4CC7-B2E7-72809C2173ED}">
      <dgm:prSet/>
      <dgm:spPr/>
      <dgm:t>
        <a:bodyPr/>
        <a:lstStyle/>
        <a:p>
          <a:endParaRPr lang="en-US"/>
        </a:p>
      </dgm:t>
    </dgm:pt>
    <dgm:pt modelId="{BE607FB7-F667-4BD0-A3D6-4CF83179721A}" type="sibTrans" cxnId="{70DE0E47-7A3E-4CC7-B2E7-72809C2173ED}">
      <dgm:prSet/>
      <dgm:spPr/>
      <dgm:t>
        <a:bodyPr/>
        <a:lstStyle/>
        <a:p>
          <a:endParaRPr lang="en-US"/>
        </a:p>
      </dgm:t>
    </dgm:pt>
    <dgm:pt modelId="{92CCDC36-B2F6-4053-9633-01E0AF270F97}" type="pres">
      <dgm:prSet presAssocID="{8FC402DE-8A5F-40E8-ACC9-ED6FD20E4B8D}" presName="linear" presStyleCnt="0">
        <dgm:presLayoutVars>
          <dgm:animLvl val="lvl"/>
          <dgm:resizeHandles val="exact"/>
        </dgm:presLayoutVars>
      </dgm:prSet>
      <dgm:spPr/>
    </dgm:pt>
    <dgm:pt modelId="{BD5A11EF-6158-4471-A484-5868B63619BA}" type="pres">
      <dgm:prSet presAssocID="{F3985830-9DFA-48A8-9727-91F1B6CD58B5}" presName="parentText" presStyleLbl="node1" presStyleIdx="0" presStyleCnt="1">
        <dgm:presLayoutVars>
          <dgm:chMax val="0"/>
          <dgm:bulletEnabled val="1"/>
        </dgm:presLayoutVars>
      </dgm:prSet>
      <dgm:spPr/>
    </dgm:pt>
  </dgm:ptLst>
  <dgm:cxnLst>
    <dgm:cxn modelId="{28278416-A88F-4108-A965-1DD45A822148}" type="presOf" srcId="{8FC402DE-8A5F-40E8-ACC9-ED6FD20E4B8D}" destId="{92CCDC36-B2F6-4053-9633-01E0AF270F97}" srcOrd="0" destOrd="0" presId="urn:microsoft.com/office/officeart/2005/8/layout/vList2"/>
    <dgm:cxn modelId="{70DE0E47-7A3E-4CC7-B2E7-72809C2173ED}" srcId="{8FC402DE-8A5F-40E8-ACC9-ED6FD20E4B8D}" destId="{F3985830-9DFA-48A8-9727-91F1B6CD58B5}" srcOrd="0" destOrd="0" parTransId="{A00D53CB-4CF2-4405-A420-EF7A05E8D653}" sibTransId="{BE607FB7-F667-4BD0-A3D6-4CF83179721A}"/>
    <dgm:cxn modelId="{4BBFB9DC-C0B4-49CB-860A-1F3707B3FD5E}" type="presOf" srcId="{F3985830-9DFA-48A8-9727-91F1B6CD58B5}" destId="{BD5A11EF-6158-4471-A484-5868B63619BA}" srcOrd="0" destOrd="0" presId="urn:microsoft.com/office/officeart/2005/8/layout/vList2"/>
    <dgm:cxn modelId="{59BE75EC-F0A0-4B7E-BFBF-9FB5FFB63CA2}" type="presParOf" srcId="{92CCDC36-B2F6-4053-9633-01E0AF270F97}" destId="{BD5A11EF-6158-4471-A484-5868B63619BA}"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8A1CE7-2BFB-4DA3-9938-B47D8B208BDB}">
      <dsp:nvSpPr>
        <dsp:cNvPr id="0" name=""/>
        <dsp:cNvSpPr/>
      </dsp:nvSpPr>
      <dsp:spPr>
        <a:xfrm>
          <a:off x="0" y="1540"/>
          <a:ext cx="8761413" cy="725399"/>
        </a:xfrm>
        <a:prstGeom prst="roundRect">
          <a:avLst/>
        </a:prstGeom>
        <a:gradFill rotWithShape="0">
          <a:gsLst>
            <a:gs pos="0">
              <a:schemeClr val="accent3">
                <a:shade val="50000"/>
                <a:hueOff val="0"/>
                <a:satOff val="0"/>
                <a:lumOff val="0"/>
                <a:alphaOff val="0"/>
                <a:tint val="60000"/>
                <a:lumMod val="110000"/>
              </a:schemeClr>
            </a:gs>
            <a:gs pos="100000">
              <a:schemeClr val="accent3">
                <a:shade val="50000"/>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a:t>Introduction</a:t>
          </a:r>
          <a:endParaRPr lang="en-US" sz="3100" kern="1200"/>
        </a:p>
      </dsp:txBody>
      <dsp:txXfrm>
        <a:off x="35411" y="36951"/>
        <a:ext cx="8690591" cy="6545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52E4FF-90D2-40AE-8AFE-7540E8C01372}">
      <dsp:nvSpPr>
        <dsp:cNvPr id="0" name=""/>
        <dsp:cNvSpPr/>
      </dsp:nvSpPr>
      <dsp:spPr>
        <a:xfrm>
          <a:off x="1758108" y="0"/>
          <a:ext cx="1990397" cy="1990393"/>
        </a:xfrm>
        <a:prstGeom prst="ellipse">
          <a:avLst/>
        </a:prstGeom>
        <a:solidFill>
          <a:schemeClr val="accent5">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Transition-to-practice delays full independence</a:t>
          </a:r>
          <a:endParaRPr lang="en-US" sz="1500" kern="1200"/>
        </a:p>
      </dsp:txBody>
      <dsp:txXfrm>
        <a:off x="2049595" y="291486"/>
        <a:ext cx="1407423" cy="1407421"/>
      </dsp:txXfrm>
    </dsp:sp>
    <dsp:sp modelId="{D9B59B02-6475-4FFE-8DF8-07612B3886EE}">
      <dsp:nvSpPr>
        <dsp:cNvPr id="0" name=""/>
        <dsp:cNvSpPr/>
      </dsp:nvSpPr>
      <dsp:spPr>
        <a:xfrm>
          <a:off x="2781602" y="1327481"/>
          <a:ext cx="1990397" cy="1990393"/>
        </a:xfrm>
        <a:prstGeom prst="ellipse">
          <a:avLst/>
        </a:prstGeom>
        <a:solidFill>
          <a:schemeClr val="accent5">
            <a:alpha val="50000"/>
            <a:hueOff val="248291"/>
            <a:satOff val="144"/>
            <a:lumOff val="142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Institutional restrictions limit prescribing authority</a:t>
          </a:r>
          <a:endParaRPr lang="en-US" sz="1500" kern="1200"/>
        </a:p>
      </dsp:txBody>
      <dsp:txXfrm>
        <a:off x="3073089" y="1618967"/>
        <a:ext cx="1407423" cy="1407421"/>
      </dsp:txXfrm>
    </dsp:sp>
    <dsp:sp modelId="{1453D19B-26EC-49BF-9852-0FC2ABAA4299}">
      <dsp:nvSpPr>
        <dsp:cNvPr id="0" name=""/>
        <dsp:cNvSpPr/>
      </dsp:nvSpPr>
      <dsp:spPr>
        <a:xfrm>
          <a:off x="3805705" y="0"/>
          <a:ext cx="1990397" cy="1990393"/>
        </a:xfrm>
        <a:prstGeom prst="ellipse">
          <a:avLst/>
        </a:prstGeom>
        <a:solidFill>
          <a:schemeClr val="accent5">
            <a:alpha val="50000"/>
            <a:hueOff val="496582"/>
            <a:satOff val="288"/>
            <a:lumOff val="284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Insurance reimbursement not fully equal</a:t>
          </a:r>
          <a:endParaRPr lang="en-US" sz="1500" kern="1200"/>
        </a:p>
      </dsp:txBody>
      <dsp:txXfrm>
        <a:off x="4097192" y="291486"/>
        <a:ext cx="1407423" cy="1407421"/>
      </dsp:txXfrm>
    </dsp:sp>
    <dsp:sp modelId="{BC2BA000-5697-4602-A0DA-AFCF0CEE3F8D}">
      <dsp:nvSpPr>
        <dsp:cNvPr id="0" name=""/>
        <dsp:cNvSpPr/>
      </dsp:nvSpPr>
      <dsp:spPr>
        <a:xfrm>
          <a:off x="4829199" y="1327481"/>
          <a:ext cx="1990397" cy="1990393"/>
        </a:xfrm>
        <a:prstGeom prst="ellipse">
          <a:avLst/>
        </a:prstGeom>
        <a:solidFill>
          <a:schemeClr val="accent5">
            <a:alpha val="50000"/>
            <a:hueOff val="744874"/>
            <a:satOff val="432"/>
            <a:lumOff val="426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Lack of scope awareness among public</a:t>
          </a:r>
          <a:endParaRPr lang="en-US" sz="1500" kern="1200"/>
        </a:p>
      </dsp:txBody>
      <dsp:txXfrm>
        <a:off x="5120686" y="1618967"/>
        <a:ext cx="1407423" cy="1407421"/>
      </dsp:txXfrm>
    </dsp:sp>
    <dsp:sp modelId="{99545AB5-64CE-499F-87A9-58280A0F8F75}">
      <dsp:nvSpPr>
        <dsp:cNvPr id="0" name=""/>
        <dsp:cNvSpPr/>
      </dsp:nvSpPr>
      <dsp:spPr>
        <a:xfrm>
          <a:off x="5852693" y="0"/>
          <a:ext cx="1990397" cy="1990393"/>
        </a:xfrm>
        <a:prstGeom prst="ellipse">
          <a:avLst/>
        </a:prstGeom>
        <a:solidFill>
          <a:schemeClr val="accent5">
            <a:alpha val="50000"/>
            <a:hueOff val="993165"/>
            <a:satOff val="576"/>
            <a:lumOff val="568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Interprofessional resistance still persists.</a:t>
          </a:r>
          <a:endParaRPr lang="en-US" sz="1500" kern="1200"/>
        </a:p>
      </dsp:txBody>
      <dsp:txXfrm>
        <a:off x="6144180" y="291486"/>
        <a:ext cx="1407423" cy="140742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C12B9B-D1E8-4817-B754-3A33F8A9226D}">
      <dsp:nvSpPr>
        <dsp:cNvPr id="0" name=""/>
        <dsp:cNvSpPr/>
      </dsp:nvSpPr>
      <dsp:spPr>
        <a:xfrm>
          <a:off x="0" y="1540"/>
          <a:ext cx="8761413" cy="725399"/>
        </a:xfrm>
        <a:prstGeom prst="roundRect">
          <a:avLst/>
        </a:prstGeom>
        <a:blipFill>
          <a:blip xmlns:r="http://schemas.openxmlformats.org/officeDocument/2006/relationships" r:embed="rId1">
            <a:duotone>
              <a:schemeClr val="accent3">
                <a:shade val="50000"/>
                <a:hueOff val="0"/>
                <a:satOff val="0"/>
                <a:lumOff val="0"/>
                <a:alphaOff val="0"/>
                <a:shade val="74000"/>
                <a:satMod val="130000"/>
                <a:lumMod val="90000"/>
              </a:schemeClr>
              <a:schemeClr val="accent3">
                <a:shade val="50000"/>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a:t>National Organization: AANP </a:t>
          </a:r>
          <a:endParaRPr lang="en-US" sz="3100" kern="1200"/>
        </a:p>
      </dsp:txBody>
      <dsp:txXfrm>
        <a:off x="35411" y="36951"/>
        <a:ext cx="8690591" cy="65457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1A125-0859-459E-B776-BFB412B1A489}">
      <dsp:nvSpPr>
        <dsp:cNvPr id="0" name=""/>
        <dsp:cNvSpPr/>
      </dsp:nvSpPr>
      <dsp:spPr>
        <a:xfrm>
          <a:off x="0" y="0"/>
          <a:ext cx="1875234" cy="3317875"/>
        </a:xfrm>
        <a:prstGeom prst="roundRect">
          <a:avLst>
            <a:gd name="adj" fmla="val 10000"/>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a:t>American Association of Nurse Practitioners</a:t>
          </a:r>
          <a:endParaRPr lang="en-US" sz="1800" kern="1200"/>
        </a:p>
      </dsp:txBody>
      <dsp:txXfrm>
        <a:off x="0" y="1327150"/>
        <a:ext cx="1875234" cy="1327150"/>
      </dsp:txXfrm>
    </dsp:sp>
    <dsp:sp modelId="{6E882706-8FE7-46FC-A227-5B73A7219628}">
      <dsp:nvSpPr>
        <dsp:cNvPr id="0" name=""/>
        <dsp:cNvSpPr/>
      </dsp:nvSpPr>
      <dsp:spPr>
        <a:xfrm>
          <a:off x="385190" y="199072"/>
          <a:ext cx="1104852" cy="1104852"/>
        </a:xfrm>
        <a:prstGeom prst="ellipse">
          <a:avLst/>
        </a:prstGeom>
        <a:blipFill>
          <a:blip xmlns:r="http://schemas.openxmlformats.org/officeDocument/2006/relationships" r:embed="rId1">
            <a:duotone>
              <a:schemeClr val="accent2">
                <a:tint val="50000"/>
                <a:hueOff val="0"/>
                <a:satOff val="0"/>
                <a:lumOff val="0"/>
                <a:alphaOff val="0"/>
                <a:shade val="74000"/>
                <a:satMod val="130000"/>
                <a:lumMod val="90000"/>
              </a:schemeClr>
              <a:schemeClr val="accent2">
                <a:tint val="50000"/>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4931D672-9F8A-4935-A34D-D51762AC3F1B}">
      <dsp:nvSpPr>
        <dsp:cNvPr id="0" name=""/>
        <dsp:cNvSpPr/>
      </dsp:nvSpPr>
      <dsp:spPr>
        <a:xfrm>
          <a:off x="1931491" y="0"/>
          <a:ext cx="1875234" cy="3317875"/>
        </a:xfrm>
        <a:prstGeom prst="roundRect">
          <a:avLst>
            <a:gd name="adj" fmla="val 10000"/>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a:t>Offers education, networking, national advocacy</a:t>
          </a:r>
          <a:endParaRPr lang="en-US" sz="1800" kern="1200"/>
        </a:p>
      </dsp:txBody>
      <dsp:txXfrm>
        <a:off x="1931491" y="1327150"/>
        <a:ext cx="1875234" cy="1327150"/>
      </dsp:txXfrm>
    </dsp:sp>
    <dsp:sp modelId="{DA59773F-6109-43D3-82F8-617D44399091}">
      <dsp:nvSpPr>
        <dsp:cNvPr id="0" name=""/>
        <dsp:cNvSpPr/>
      </dsp:nvSpPr>
      <dsp:spPr>
        <a:xfrm>
          <a:off x="2316682" y="199072"/>
          <a:ext cx="1104852" cy="1104852"/>
        </a:xfrm>
        <a:prstGeom prst="ellipse">
          <a:avLst/>
        </a:prstGeom>
        <a:blipFill>
          <a:blip xmlns:r="http://schemas.openxmlformats.org/officeDocument/2006/relationships" r:embed="rId1">
            <a:duotone>
              <a:schemeClr val="accent3">
                <a:tint val="50000"/>
                <a:hueOff val="0"/>
                <a:satOff val="0"/>
                <a:lumOff val="0"/>
                <a:alphaOff val="0"/>
                <a:shade val="74000"/>
                <a:satMod val="130000"/>
                <a:lumMod val="90000"/>
              </a:schemeClr>
              <a:schemeClr val="accent3">
                <a:tint val="50000"/>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184F7C2-276C-4693-82F0-C5D9BACA1737}">
      <dsp:nvSpPr>
        <dsp:cNvPr id="0" name=""/>
        <dsp:cNvSpPr/>
      </dsp:nvSpPr>
      <dsp:spPr>
        <a:xfrm>
          <a:off x="3862982" y="0"/>
          <a:ext cx="1875234" cy="3317875"/>
        </a:xfrm>
        <a:prstGeom prst="roundRect">
          <a:avLst>
            <a:gd name="adj" fmla="val 10000"/>
          </a:avLst>
        </a:prstGeom>
        <a:blipFill>
          <a:blip xmlns:r="http://schemas.openxmlformats.org/officeDocument/2006/relationships" r:embed="rId1">
            <a:duotone>
              <a:schemeClr val="accent4">
                <a:hueOff val="0"/>
                <a:satOff val="0"/>
                <a:lumOff val="0"/>
                <a:alphaOff val="0"/>
                <a:shade val="74000"/>
                <a:satMod val="130000"/>
                <a:lumMod val="90000"/>
              </a:schemeClr>
              <a:schemeClr val="accent4">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a:t>Membership requires dues, discounted for students</a:t>
          </a:r>
          <a:endParaRPr lang="en-US" sz="1800" kern="1200"/>
        </a:p>
      </dsp:txBody>
      <dsp:txXfrm>
        <a:off x="3862982" y="1327150"/>
        <a:ext cx="1875234" cy="1327150"/>
      </dsp:txXfrm>
    </dsp:sp>
    <dsp:sp modelId="{17E0A785-7C9F-47A1-94D3-4512FB554CD4}">
      <dsp:nvSpPr>
        <dsp:cNvPr id="0" name=""/>
        <dsp:cNvSpPr/>
      </dsp:nvSpPr>
      <dsp:spPr>
        <a:xfrm>
          <a:off x="4248173" y="199072"/>
          <a:ext cx="1104852" cy="1104852"/>
        </a:xfrm>
        <a:prstGeom prst="ellipse">
          <a:avLst/>
        </a:prstGeom>
        <a:blipFill>
          <a:blip xmlns:r="http://schemas.openxmlformats.org/officeDocument/2006/relationships" r:embed="rId1">
            <a:duotone>
              <a:schemeClr val="accent4">
                <a:tint val="50000"/>
                <a:hueOff val="0"/>
                <a:satOff val="0"/>
                <a:lumOff val="0"/>
                <a:alphaOff val="0"/>
                <a:shade val="74000"/>
                <a:satMod val="130000"/>
                <a:lumMod val="90000"/>
              </a:schemeClr>
              <a:schemeClr val="accent4">
                <a:tint val="50000"/>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878C7E57-4837-40C6-9E69-BF48B40D32B5}">
      <dsp:nvSpPr>
        <dsp:cNvPr id="0" name=""/>
        <dsp:cNvSpPr/>
      </dsp:nvSpPr>
      <dsp:spPr>
        <a:xfrm>
          <a:off x="5794474" y="0"/>
          <a:ext cx="1875234" cy="3317875"/>
        </a:xfrm>
        <a:prstGeom prst="roundRect">
          <a:avLst>
            <a:gd name="adj" fmla="val 10000"/>
          </a:avLst>
        </a:prstGeom>
        <a:blipFill>
          <a:blip xmlns:r="http://schemas.openxmlformats.org/officeDocument/2006/relationships" r:embed="rId1">
            <a:duotone>
              <a:schemeClr val="accent5">
                <a:hueOff val="0"/>
                <a:satOff val="0"/>
                <a:lumOff val="0"/>
                <a:alphaOff val="0"/>
                <a:shade val="74000"/>
                <a:satMod val="130000"/>
                <a:lumMod val="90000"/>
              </a:schemeClr>
              <a:schemeClr val="accent5">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a:t>Federal lobbying for NP practice equity</a:t>
          </a:r>
          <a:endParaRPr lang="en-US" sz="1800" kern="1200"/>
        </a:p>
      </dsp:txBody>
      <dsp:txXfrm>
        <a:off x="5794474" y="1327150"/>
        <a:ext cx="1875234" cy="1327150"/>
      </dsp:txXfrm>
    </dsp:sp>
    <dsp:sp modelId="{4CF15FB3-1611-4FC9-8B73-A51BCBA9DA8E}">
      <dsp:nvSpPr>
        <dsp:cNvPr id="0" name=""/>
        <dsp:cNvSpPr/>
      </dsp:nvSpPr>
      <dsp:spPr>
        <a:xfrm>
          <a:off x="6179665" y="199072"/>
          <a:ext cx="1104852" cy="1104852"/>
        </a:xfrm>
        <a:prstGeom prst="ellipse">
          <a:avLst/>
        </a:prstGeom>
        <a:blipFill>
          <a:blip xmlns:r="http://schemas.openxmlformats.org/officeDocument/2006/relationships" r:embed="rId1">
            <a:duotone>
              <a:schemeClr val="accent5">
                <a:tint val="50000"/>
                <a:hueOff val="0"/>
                <a:satOff val="0"/>
                <a:lumOff val="0"/>
                <a:alphaOff val="0"/>
                <a:shade val="74000"/>
                <a:satMod val="130000"/>
                <a:lumMod val="90000"/>
              </a:schemeClr>
              <a:schemeClr val="accent5">
                <a:tint val="50000"/>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5451078E-618C-423E-AAA2-72EBDD32F18E}">
      <dsp:nvSpPr>
        <dsp:cNvPr id="0" name=""/>
        <dsp:cNvSpPr/>
      </dsp:nvSpPr>
      <dsp:spPr>
        <a:xfrm>
          <a:off x="7725965" y="0"/>
          <a:ext cx="1875234" cy="3317875"/>
        </a:xfrm>
        <a:prstGeom prst="roundRect">
          <a:avLst>
            <a:gd name="adj" fmla="val 10000"/>
          </a:avLst>
        </a:prstGeom>
        <a:blipFill>
          <a:blip xmlns:r="http://schemas.openxmlformats.org/officeDocument/2006/relationships" r:embed="rId1">
            <a:duotone>
              <a:schemeClr val="accent6">
                <a:hueOff val="0"/>
                <a:satOff val="0"/>
                <a:lumOff val="0"/>
                <a:alphaOff val="0"/>
                <a:shade val="74000"/>
                <a:satMod val="130000"/>
                <a:lumMod val="90000"/>
              </a:schemeClr>
              <a:schemeClr val="accent6">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a:t>Supports telehealth and reimbursement parity.</a:t>
          </a:r>
          <a:endParaRPr lang="en-US" sz="1800" kern="1200"/>
        </a:p>
      </dsp:txBody>
      <dsp:txXfrm>
        <a:off x="7725965" y="1327150"/>
        <a:ext cx="1875234" cy="1327150"/>
      </dsp:txXfrm>
    </dsp:sp>
    <dsp:sp modelId="{B239AB95-5F0F-46C8-AD9B-47A831F2976E}">
      <dsp:nvSpPr>
        <dsp:cNvPr id="0" name=""/>
        <dsp:cNvSpPr/>
      </dsp:nvSpPr>
      <dsp:spPr>
        <a:xfrm>
          <a:off x="8111156" y="199072"/>
          <a:ext cx="1104852" cy="1104852"/>
        </a:xfrm>
        <a:prstGeom prst="ellipse">
          <a:avLst/>
        </a:prstGeom>
        <a:blipFill>
          <a:blip xmlns:r="http://schemas.openxmlformats.org/officeDocument/2006/relationships" r:embed="rId1">
            <a:duotone>
              <a:schemeClr val="accent6">
                <a:tint val="50000"/>
                <a:hueOff val="0"/>
                <a:satOff val="0"/>
                <a:lumOff val="0"/>
                <a:alphaOff val="0"/>
                <a:shade val="74000"/>
                <a:satMod val="130000"/>
                <a:lumMod val="90000"/>
              </a:schemeClr>
              <a:schemeClr val="accent6">
                <a:tint val="50000"/>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A209FCC-161D-4FE9-B4D1-CC2A3DD902D6}">
      <dsp:nvSpPr>
        <dsp:cNvPr id="0" name=""/>
        <dsp:cNvSpPr/>
      </dsp:nvSpPr>
      <dsp:spPr>
        <a:xfrm>
          <a:off x="384047" y="2654300"/>
          <a:ext cx="8833104" cy="497681"/>
        </a:xfrm>
        <a:prstGeom prst="leftRightArrow">
          <a:avLst/>
        </a:prstGeom>
        <a:solidFill>
          <a:schemeClr val="accent2">
            <a:tint val="40000"/>
            <a:hueOff val="0"/>
            <a:satOff val="0"/>
            <a:lumOff val="0"/>
            <a:alphaOff val="0"/>
          </a:schemeClr>
        </a:solidFill>
        <a:ln>
          <a:noFill/>
        </a:ln>
        <a:effectLst>
          <a:outerShdw blurRad="38100" dist="25400" dir="5400000" rotWithShape="0">
            <a:srgbClr val="000000">
              <a:alpha val="60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24652-9A4F-4181-866B-7B8FF71F29F6}">
      <dsp:nvSpPr>
        <dsp:cNvPr id="0" name=""/>
        <dsp:cNvSpPr/>
      </dsp:nvSpPr>
      <dsp:spPr>
        <a:xfrm>
          <a:off x="0" y="1540"/>
          <a:ext cx="8761413" cy="725399"/>
        </a:xfrm>
        <a:prstGeom prst="roundRect">
          <a:avLst/>
        </a:prstGeom>
        <a:gradFill rotWithShape="0">
          <a:gsLst>
            <a:gs pos="0">
              <a:schemeClr val="accent3">
                <a:hueOff val="0"/>
                <a:satOff val="0"/>
                <a:lumOff val="0"/>
                <a:alphaOff val="0"/>
                <a:tint val="60000"/>
                <a:lumMod val="110000"/>
              </a:schemeClr>
            </a:gs>
            <a:gs pos="100000">
              <a:schemeClr val="accent3">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a:t>State Organization: APRN Minnesota Coalition</a:t>
          </a:r>
          <a:endParaRPr lang="en-US" sz="3100" kern="1200"/>
        </a:p>
      </dsp:txBody>
      <dsp:txXfrm>
        <a:off x="35411" y="36951"/>
        <a:ext cx="8690591" cy="65457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CF804-78EA-497D-90C4-24C07AD4B41C}">
      <dsp:nvSpPr>
        <dsp:cNvPr id="0" name=""/>
        <dsp:cNvSpPr/>
      </dsp:nvSpPr>
      <dsp:spPr>
        <a:xfrm>
          <a:off x="4219971" y="945594"/>
          <a:ext cx="1161256" cy="1161256"/>
        </a:xfrm>
        <a:prstGeom prst="ellipse">
          <a:avLst/>
        </a:prstGeom>
        <a:gradFill rotWithShape="0">
          <a:gsLst>
            <a:gs pos="0">
              <a:schemeClr val="accent1">
                <a:alpha val="50000"/>
                <a:hueOff val="0"/>
                <a:satOff val="0"/>
                <a:lumOff val="0"/>
                <a:alphaOff val="0"/>
                <a:tint val="60000"/>
                <a:lumMod val="110000"/>
              </a:schemeClr>
            </a:gs>
            <a:gs pos="100000">
              <a:schemeClr val="accent1">
                <a:alpha val="50000"/>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903C34AD-4F1E-4E14-BC4A-82377FF75C7D}">
      <dsp:nvSpPr>
        <dsp:cNvPr id="0" name=""/>
        <dsp:cNvSpPr/>
      </dsp:nvSpPr>
      <dsp:spPr>
        <a:xfrm>
          <a:off x="4127071" y="0"/>
          <a:ext cx="1347057" cy="77970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b="0" i="0" kern="1200" dirty="0"/>
            <a:t>Minnesota APRN Coalition: local advocacy group</a:t>
          </a:r>
          <a:endParaRPr lang="en-US" sz="1500" kern="1200" dirty="0"/>
        </a:p>
      </dsp:txBody>
      <dsp:txXfrm>
        <a:off x="4127071" y="0"/>
        <a:ext cx="1347057" cy="779700"/>
      </dsp:txXfrm>
    </dsp:sp>
    <dsp:sp modelId="{D8EEC45F-C5FE-46CB-BA4F-1F1707388BB8}">
      <dsp:nvSpPr>
        <dsp:cNvPr id="0" name=""/>
        <dsp:cNvSpPr/>
      </dsp:nvSpPr>
      <dsp:spPr>
        <a:xfrm>
          <a:off x="4661713" y="1266432"/>
          <a:ext cx="1161256" cy="1161256"/>
        </a:xfrm>
        <a:prstGeom prst="ellipse">
          <a:avLst/>
        </a:prstGeom>
        <a:gradFill rotWithShape="0">
          <a:gsLst>
            <a:gs pos="0">
              <a:schemeClr val="accent1">
                <a:alpha val="50000"/>
                <a:hueOff val="0"/>
                <a:satOff val="0"/>
                <a:lumOff val="0"/>
                <a:alphaOff val="0"/>
                <a:tint val="60000"/>
                <a:lumMod val="110000"/>
              </a:schemeClr>
            </a:gs>
            <a:gs pos="100000">
              <a:schemeClr val="accent1">
                <a:alpha val="50000"/>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79502CC2-939C-4465-8FED-DCFFD368D135}">
      <dsp:nvSpPr>
        <dsp:cNvPr id="0" name=""/>
        <dsp:cNvSpPr/>
      </dsp:nvSpPr>
      <dsp:spPr>
        <a:xfrm>
          <a:off x="5915406" y="1028541"/>
          <a:ext cx="1207706" cy="84605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b="0" i="0" kern="1200"/>
            <a:t>Instrumental in achieving practice authority</a:t>
          </a:r>
          <a:endParaRPr lang="en-US" sz="1500" kern="1200"/>
        </a:p>
      </dsp:txBody>
      <dsp:txXfrm>
        <a:off x="5915406" y="1028541"/>
        <a:ext cx="1207706" cy="846058"/>
      </dsp:txXfrm>
    </dsp:sp>
    <dsp:sp modelId="{D1235CF9-98CB-4DAA-ACD6-EF869ACF1393}">
      <dsp:nvSpPr>
        <dsp:cNvPr id="0" name=""/>
        <dsp:cNvSpPr/>
      </dsp:nvSpPr>
      <dsp:spPr>
        <a:xfrm>
          <a:off x="4493099" y="1786012"/>
          <a:ext cx="1161256" cy="1161256"/>
        </a:xfrm>
        <a:prstGeom prst="ellipse">
          <a:avLst/>
        </a:prstGeom>
        <a:gradFill rotWithShape="0">
          <a:gsLst>
            <a:gs pos="0">
              <a:schemeClr val="accent1">
                <a:alpha val="50000"/>
                <a:hueOff val="0"/>
                <a:satOff val="0"/>
                <a:lumOff val="0"/>
                <a:alphaOff val="0"/>
                <a:tint val="60000"/>
                <a:lumMod val="110000"/>
              </a:schemeClr>
            </a:gs>
            <a:gs pos="100000">
              <a:schemeClr val="accent1">
                <a:alpha val="50000"/>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0F1F3012-CD91-4B32-9B7C-59D734BC624C}">
      <dsp:nvSpPr>
        <dsp:cNvPr id="0" name=""/>
        <dsp:cNvSpPr/>
      </dsp:nvSpPr>
      <dsp:spPr>
        <a:xfrm>
          <a:off x="5729605" y="2471816"/>
          <a:ext cx="1207706" cy="84605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b="0" i="0" kern="1200"/>
            <a:t>Focus: remove transition-to-practice requirement</a:t>
          </a:r>
          <a:endParaRPr lang="en-US" sz="1500" kern="1200"/>
        </a:p>
      </dsp:txBody>
      <dsp:txXfrm>
        <a:off x="5729605" y="2471816"/>
        <a:ext cx="1207706" cy="846058"/>
      </dsp:txXfrm>
    </dsp:sp>
    <dsp:sp modelId="{9E71542C-A816-485B-8428-2D38118AB889}">
      <dsp:nvSpPr>
        <dsp:cNvPr id="0" name=""/>
        <dsp:cNvSpPr/>
      </dsp:nvSpPr>
      <dsp:spPr>
        <a:xfrm>
          <a:off x="3946844" y="1786012"/>
          <a:ext cx="1161256" cy="1161256"/>
        </a:xfrm>
        <a:prstGeom prst="ellipse">
          <a:avLst/>
        </a:prstGeom>
        <a:gradFill rotWithShape="0">
          <a:gsLst>
            <a:gs pos="0">
              <a:schemeClr val="accent1">
                <a:alpha val="50000"/>
                <a:hueOff val="0"/>
                <a:satOff val="0"/>
                <a:lumOff val="0"/>
                <a:alphaOff val="0"/>
                <a:tint val="60000"/>
                <a:lumMod val="110000"/>
              </a:schemeClr>
            </a:gs>
            <a:gs pos="100000">
              <a:schemeClr val="accent1">
                <a:alpha val="50000"/>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85AD2E98-3EDE-4759-9ED5-D17F998AE723}">
      <dsp:nvSpPr>
        <dsp:cNvPr id="0" name=""/>
        <dsp:cNvSpPr/>
      </dsp:nvSpPr>
      <dsp:spPr>
        <a:xfrm>
          <a:off x="2663888" y="2471816"/>
          <a:ext cx="1207706" cy="84605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b="0" i="0" kern="1200"/>
            <a:t>Provides updates on legislative developments</a:t>
          </a:r>
          <a:endParaRPr lang="en-US" sz="1500" kern="1200"/>
        </a:p>
      </dsp:txBody>
      <dsp:txXfrm>
        <a:off x="2663888" y="2471816"/>
        <a:ext cx="1207706" cy="846058"/>
      </dsp:txXfrm>
    </dsp:sp>
    <dsp:sp modelId="{79AC7FD1-F3C1-4598-A159-4E060C6588E9}">
      <dsp:nvSpPr>
        <dsp:cNvPr id="0" name=""/>
        <dsp:cNvSpPr/>
      </dsp:nvSpPr>
      <dsp:spPr>
        <a:xfrm>
          <a:off x="3778229" y="1266432"/>
          <a:ext cx="1161256" cy="1161256"/>
        </a:xfrm>
        <a:prstGeom prst="ellipse">
          <a:avLst/>
        </a:prstGeom>
        <a:gradFill rotWithShape="0">
          <a:gsLst>
            <a:gs pos="0">
              <a:schemeClr val="accent1">
                <a:alpha val="50000"/>
                <a:hueOff val="0"/>
                <a:satOff val="0"/>
                <a:lumOff val="0"/>
                <a:alphaOff val="0"/>
                <a:tint val="60000"/>
                <a:lumMod val="110000"/>
              </a:schemeClr>
            </a:gs>
            <a:gs pos="100000">
              <a:schemeClr val="accent1">
                <a:alpha val="50000"/>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0D31120B-CD66-49A8-BA96-101AB90DA6D7}">
      <dsp:nvSpPr>
        <dsp:cNvPr id="0" name=""/>
        <dsp:cNvSpPr/>
      </dsp:nvSpPr>
      <dsp:spPr>
        <a:xfrm>
          <a:off x="2478087" y="1028541"/>
          <a:ext cx="1207706" cy="84605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b="0" i="0" kern="1200"/>
            <a:t>Membership open, reduced student rates.</a:t>
          </a:r>
          <a:endParaRPr lang="en-US" sz="1500" kern="1200"/>
        </a:p>
      </dsp:txBody>
      <dsp:txXfrm>
        <a:off x="2478087" y="1028541"/>
        <a:ext cx="1207706" cy="84605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4F1D8-D23F-4137-B488-E62E704E393E}">
      <dsp:nvSpPr>
        <dsp:cNvPr id="0" name=""/>
        <dsp:cNvSpPr/>
      </dsp:nvSpPr>
      <dsp:spPr>
        <a:xfrm>
          <a:off x="0" y="1540"/>
          <a:ext cx="8761413" cy="725399"/>
        </a:xfrm>
        <a:prstGeom prst="roundRect">
          <a:avLst/>
        </a:prstGeom>
        <a:blipFill>
          <a:blip xmlns:r="http://schemas.openxmlformats.org/officeDocument/2006/relationships" r:embed="rId1">
            <a:duotone>
              <a:schemeClr val="accent1">
                <a:shade val="50000"/>
                <a:hueOff val="0"/>
                <a:satOff val="0"/>
                <a:lumOff val="0"/>
                <a:alphaOff val="0"/>
                <a:shade val="74000"/>
                <a:satMod val="130000"/>
                <a:lumMod val="90000"/>
              </a:schemeClr>
              <a:schemeClr val="accent1">
                <a:shade val="50000"/>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dirty="0"/>
            <a:t>Telehealth Laws in Minnesota</a:t>
          </a:r>
          <a:endParaRPr lang="en-US" sz="3100" kern="1200" dirty="0"/>
        </a:p>
      </dsp:txBody>
      <dsp:txXfrm>
        <a:off x="35411" y="36951"/>
        <a:ext cx="8690591" cy="65457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C31469-8617-4F0B-A913-F3F799E18B7E}">
      <dsp:nvSpPr>
        <dsp:cNvPr id="0" name=""/>
        <dsp:cNvSpPr/>
      </dsp:nvSpPr>
      <dsp:spPr>
        <a:xfrm>
          <a:off x="820" y="623886"/>
          <a:ext cx="1643760" cy="2070102"/>
        </a:xfrm>
        <a:prstGeom prst="rect">
          <a:avLst/>
        </a:prstGeom>
        <a:gradFill rotWithShape="0">
          <a:gsLst>
            <a:gs pos="0">
              <a:schemeClr val="accent1">
                <a:shade val="60000"/>
                <a:hueOff val="0"/>
                <a:satOff val="0"/>
                <a:lumOff val="0"/>
                <a:alphaOff val="0"/>
                <a:tint val="60000"/>
                <a:lumMod val="110000"/>
              </a:schemeClr>
            </a:gs>
            <a:gs pos="100000">
              <a:schemeClr val="accent1">
                <a:shade val="60000"/>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i="0" kern="1200"/>
            <a:t>Telehealth equal to in-person care</a:t>
          </a:r>
          <a:endParaRPr lang="en-US" sz="2100" kern="1200"/>
        </a:p>
      </dsp:txBody>
      <dsp:txXfrm>
        <a:off x="820" y="623886"/>
        <a:ext cx="1643760" cy="2070102"/>
      </dsp:txXfrm>
    </dsp:sp>
    <dsp:sp modelId="{FD14B149-7238-4551-A92B-E36A3C34B6F6}">
      <dsp:nvSpPr>
        <dsp:cNvPr id="0" name=""/>
        <dsp:cNvSpPr/>
      </dsp:nvSpPr>
      <dsp:spPr>
        <a:xfrm>
          <a:off x="1989770" y="623886"/>
          <a:ext cx="1643760" cy="2070102"/>
        </a:xfrm>
        <a:prstGeom prst="rect">
          <a:avLst/>
        </a:prstGeom>
        <a:gradFill rotWithShape="0">
          <a:gsLst>
            <a:gs pos="0">
              <a:schemeClr val="accent1">
                <a:shade val="60000"/>
                <a:hueOff val="0"/>
                <a:satOff val="0"/>
                <a:lumOff val="0"/>
                <a:alphaOff val="0"/>
                <a:tint val="60000"/>
                <a:lumMod val="110000"/>
              </a:schemeClr>
            </a:gs>
            <a:gs pos="100000">
              <a:schemeClr val="accent1">
                <a:shade val="60000"/>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i="0" kern="1200" dirty="0"/>
            <a:t>Includes video, audio, asynchronous platforms</a:t>
          </a:r>
          <a:endParaRPr lang="en-US" sz="2100" kern="1200" dirty="0"/>
        </a:p>
      </dsp:txBody>
      <dsp:txXfrm>
        <a:off x="1989770" y="623886"/>
        <a:ext cx="1643760" cy="2070102"/>
      </dsp:txXfrm>
    </dsp:sp>
    <dsp:sp modelId="{81F93AD3-CC08-4C47-BC42-11866A5BC2E3}">
      <dsp:nvSpPr>
        <dsp:cNvPr id="0" name=""/>
        <dsp:cNvSpPr/>
      </dsp:nvSpPr>
      <dsp:spPr>
        <a:xfrm>
          <a:off x="3978719" y="623886"/>
          <a:ext cx="1643760" cy="2070102"/>
        </a:xfrm>
        <a:prstGeom prst="rect">
          <a:avLst/>
        </a:prstGeom>
        <a:gradFill rotWithShape="0">
          <a:gsLst>
            <a:gs pos="0">
              <a:schemeClr val="accent1">
                <a:shade val="60000"/>
                <a:hueOff val="0"/>
                <a:satOff val="0"/>
                <a:lumOff val="0"/>
                <a:alphaOff val="0"/>
                <a:tint val="60000"/>
                <a:lumMod val="110000"/>
              </a:schemeClr>
            </a:gs>
            <a:gs pos="100000">
              <a:schemeClr val="accent1">
                <a:shade val="60000"/>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i="0" kern="1200"/>
            <a:t>Payment parity ensures equal reimbursement</a:t>
          </a:r>
          <a:endParaRPr lang="en-US" sz="2100" kern="1200"/>
        </a:p>
      </dsp:txBody>
      <dsp:txXfrm>
        <a:off x="3978719" y="623886"/>
        <a:ext cx="1643760" cy="2070102"/>
      </dsp:txXfrm>
    </dsp:sp>
    <dsp:sp modelId="{EC38E5C1-8821-4DC0-86C6-F7F7A74C6E8D}">
      <dsp:nvSpPr>
        <dsp:cNvPr id="0" name=""/>
        <dsp:cNvSpPr/>
      </dsp:nvSpPr>
      <dsp:spPr>
        <a:xfrm>
          <a:off x="5967669" y="623886"/>
          <a:ext cx="1643760" cy="2070102"/>
        </a:xfrm>
        <a:prstGeom prst="rect">
          <a:avLst/>
        </a:prstGeom>
        <a:gradFill rotWithShape="0">
          <a:gsLst>
            <a:gs pos="0">
              <a:schemeClr val="accent1">
                <a:shade val="60000"/>
                <a:hueOff val="0"/>
                <a:satOff val="0"/>
                <a:lumOff val="0"/>
                <a:alphaOff val="0"/>
                <a:tint val="60000"/>
                <a:lumMod val="110000"/>
              </a:schemeClr>
            </a:gs>
            <a:gs pos="100000">
              <a:schemeClr val="accent1">
                <a:shade val="60000"/>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i="0" kern="1200"/>
            <a:t>APRNs prescribe via telehealth within scope</a:t>
          </a:r>
          <a:endParaRPr lang="en-US" sz="2100" kern="1200"/>
        </a:p>
      </dsp:txBody>
      <dsp:txXfrm>
        <a:off x="5967669" y="623886"/>
        <a:ext cx="1643760" cy="2070102"/>
      </dsp:txXfrm>
    </dsp:sp>
    <dsp:sp modelId="{59B94213-F036-4335-B2D3-26FFE73E0336}">
      <dsp:nvSpPr>
        <dsp:cNvPr id="0" name=""/>
        <dsp:cNvSpPr/>
      </dsp:nvSpPr>
      <dsp:spPr>
        <a:xfrm>
          <a:off x="7956619" y="623886"/>
          <a:ext cx="1643760" cy="2070102"/>
        </a:xfrm>
        <a:prstGeom prst="rect">
          <a:avLst/>
        </a:prstGeom>
        <a:gradFill rotWithShape="0">
          <a:gsLst>
            <a:gs pos="0">
              <a:schemeClr val="accent1">
                <a:shade val="60000"/>
                <a:hueOff val="0"/>
                <a:satOff val="0"/>
                <a:lumOff val="0"/>
                <a:alphaOff val="0"/>
                <a:tint val="60000"/>
                <a:lumMod val="110000"/>
              </a:schemeClr>
            </a:gs>
            <a:gs pos="100000">
              <a:schemeClr val="accent1">
                <a:shade val="60000"/>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i="0" kern="1200"/>
            <a:t>DEA rules limit controlled substances prescribing.</a:t>
          </a:r>
          <a:endParaRPr lang="en-US" sz="2100" kern="1200"/>
        </a:p>
      </dsp:txBody>
      <dsp:txXfrm>
        <a:off x="7956619" y="623886"/>
        <a:ext cx="1643760" cy="207010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76DE0-B76D-45D5-8FEA-0C239328B962}">
      <dsp:nvSpPr>
        <dsp:cNvPr id="0" name=""/>
        <dsp:cNvSpPr/>
      </dsp:nvSpPr>
      <dsp:spPr>
        <a:xfrm>
          <a:off x="0" y="1540"/>
          <a:ext cx="8761413" cy="725399"/>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a:t>Conclusion</a:t>
          </a:r>
          <a:endParaRPr lang="en-US" sz="3100" kern="1200"/>
        </a:p>
      </dsp:txBody>
      <dsp:txXfrm>
        <a:off x="35411" y="36951"/>
        <a:ext cx="8690591" cy="65457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6081B-D6F1-44A0-A684-2E06DC1AE612}">
      <dsp:nvSpPr>
        <dsp:cNvPr id="0" name=""/>
        <dsp:cNvSpPr/>
      </dsp:nvSpPr>
      <dsp:spPr>
        <a:xfrm rot="10800000">
          <a:off x="1745620" y="1232"/>
          <a:ext cx="6384798" cy="549678"/>
        </a:xfrm>
        <a:prstGeom prst="homePlate">
          <a:avLst/>
        </a:prstGeom>
        <a:blipFill rotWithShape="0">
          <a:blip xmlns:r="http://schemas.openxmlformats.org/officeDocument/2006/relationships" r:embed="rId1"/>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242393"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t>Minnesota APRNs independent after TTP hours</a:t>
          </a:r>
          <a:endParaRPr lang="en-US" sz="2400" kern="1200" dirty="0"/>
        </a:p>
      </dsp:txBody>
      <dsp:txXfrm rot="10800000">
        <a:off x="1883039" y="1232"/>
        <a:ext cx="6247379" cy="549678"/>
      </dsp:txXfrm>
    </dsp:sp>
    <dsp:sp modelId="{D9C49B3B-AAAF-4802-93D8-272081DD5FB4}">
      <dsp:nvSpPr>
        <dsp:cNvPr id="0" name=""/>
        <dsp:cNvSpPr/>
      </dsp:nvSpPr>
      <dsp:spPr>
        <a:xfrm>
          <a:off x="1470781" y="1232"/>
          <a:ext cx="549678" cy="549678"/>
        </a:xfrm>
        <a:prstGeom prst="ellipse">
          <a:avLst/>
        </a:prstGeom>
        <a:solidFill>
          <a:schemeClr val="dk2">
            <a:tint val="40000"/>
            <a:hueOff val="0"/>
            <a:satOff val="0"/>
            <a:lumOff val="0"/>
            <a:alphaOff val="0"/>
          </a:schemeClr>
        </a:solidFill>
        <a:ln>
          <a:noFill/>
        </a:ln>
        <a:effectLst>
          <a:innerShdw blurRad="25400" dist="12700" dir="13500000">
            <a:srgbClr val="000000">
              <a:alpha val="45000"/>
            </a:srgbClr>
          </a:innerShdw>
        </a:effectLst>
      </dsp:spPr>
      <dsp:style>
        <a:lnRef idx="0">
          <a:scrgbClr r="0" g="0" b="0"/>
        </a:lnRef>
        <a:fillRef idx="1">
          <a:scrgbClr r="0" g="0" b="0"/>
        </a:fillRef>
        <a:effectRef idx="2">
          <a:scrgbClr r="0" g="0" b="0"/>
        </a:effectRef>
        <a:fontRef idx="minor"/>
      </dsp:style>
    </dsp:sp>
    <dsp:sp modelId="{5AD13520-694B-44E7-AAE7-F6F929AF02D5}">
      <dsp:nvSpPr>
        <dsp:cNvPr id="0" name=""/>
        <dsp:cNvSpPr/>
      </dsp:nvSpPr>
      <dsp:spPr>
        <a:xfrm rot="10800000">
          <a:off x="1745620" y="692665"/>
          <a:ext cx="6384798" cy="549678"/>
        </a:xfrm>
        <a:prstGeom prst="homePlate">
          <a:avLst/>
        </a:prstGeom>
        <a:blipFill>
          <a:blip xmlns:r="http://schemas.openxmlformats.org/officeDocument/2006/relationships" r:embed="rId2">
            <a:duotone>
              <a:schemeClr val="lt1">
                <a:hueOff val="0"/>
                <a:satOff val="0"/>
                <a:lumOff val="0"/>
                <a:alphaOff val="0"/>
                <a:shade val="74000"/>
                <a:satMod val="130000"/>
                <a:lumMod val="90000"/>
              </a:schemeClr>
              <a:schemeClr val="l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242393"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b="0" i="0" kern="1200"/>
            <a:t>Safe prescribing requires DEA, PMP checks</a:t>
          </a:r>
          <a:endParaRPr lang="en-US" sz="2400" kern="1200"/>
        </a:p>
      </dsp:txBody>
      <dsp:txXfrm rot="10800000">
        <a:off x="1883039" y="692665"/>
        <a:ext cx="6247379" cy="549678"/>
      </dsp:txXfrm>
    </dsp:sp>
    <dsp:sp modelId="{EBA2A5FD-84FF-4653-9F05-6BAE39714CF4}">
      <dsp:nvSpPr>
        <dsp:cNvPr id="0" name=""/>
        <dsp:cNvSpPr/>
      </dsp:nvSpPr>
      <dsp:spPr>
        <a:xfrm>
          <a:off x="1470781" y="692665"/>
          <a:ext cx="549678" cy="549678"/>
        </a:xfrm>
        <a:prstGeom prst="ellipse">
          <a:avLst/>
        </a:prstGeom>
        <a:solidFill>
          <a:schemeClr val="dk2">
            <a:tint val="40000"/>
            <a:hueOff val="0"/>
            <a:satOff val="0"/>
            <a:lumOff val="0"/>
            <a:alphaOff val="0"/>
          </a:schemeClr>
        </a:solidFill>
        <a:ln>
          <a:noFill/>
        </a:ln>
        <a:effectLst>
          <a:innerShdw blurRad="25400" dist="12700" dir="13500000">
            <a:srgbClr val="000000">
              <a:alpha val="45000"/>
            </a:srgbClr>
          </a:innerShdw>
        </a:effectLst>
      </dsp:spPr>
      <dsp:style>
        <a:lnRef idx="0">
          <a:scrgbClr r="0" g="0" b="0"/>
        </a:lnRef>
        <a:fillRef idx="1">
          <a:scrgbClr r="0" g="0" b="0"/>
        </a:fillRef>
        <a:effectRef idx="2">
          <a:scrgbClr r="0" g="0" b="0"/>
        </a:effectRef>
        <a:fontRef idx="minor"/>
      </dsp:style>
    </dsp:sp>
    <dsp:sp modelId="{EF7E58E6-EB08-42DF-8C0F-2082CA213973}">
      <dsp:nvSpPr>
        <dsp:cNvPr id="0" name=""/>
        <dsp:cNvSpPr/>
      </dsp:nvSpPr>
      <dsp:spPr>
        <a:xfrm rot="10800000">
          <a:off x="1745620" y="1384098"/>
          <a:ext cx="6384798" cy="549678"/>
        </a:xfrm>
        <a:prstGeom prst="homePlate">
          <a:avLst/>
        </a:prstGeom>
        <a:blipFill>
          <a:blip xmlns:r="http://schemas.openxmlformats.org/officeDocument/2006/relationships" r:embed="rId2">
            <a:duotone>
              <a:schemeClr val="lt1">
                <a:hueOff val="0"/>
                <a:satOff val="0"/>
                <a:lumOff val="0"/>
                <a:alphaOff val="0"/>
                <a:shade val="74000"/>
                <a:satMod val="130000"/>
                <a:lumMod val="90000"/>
              </a:schemeClr>
              <a:schemeClr val="l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242393"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b="0" i="0" kern="1200"/>
            <a:t>Barriers include TTP, reimbursement, restrictions</a:t>
          </a:r>
          <a:endParaRPr lang="en-US" sz="2400" kern="1200"/>
        </a:p>
      </dsp:txBody>
      <dsp:txXfrm rot="10800000">
        <a:off x="1883039" y="1384098"/>
        <a:ext cx="6247379" cy="549678"/>
      </dsp:txXfrm>
    </dsp:sp>
    <dsp:sp modelId="{2024B226-03C3-42E9-81E7-2C5C6705EE2D}">
      <dsp:nvSpPr>
        <dsp:cNvPr id="0" name=""/>
        <dsp:cNvSpPr/>
      </dsp:nvSpPr>
      <dsp:spPr>
        <a:xfrm>
          <a:off x="1470781" y="1384098"/>
          <a:ext cx="549678" cy="549678"/>
        </a:xfrm>
        <a:prstGeom prst="ellipse">
          <a:avLst/>
        </a:prstGeom>
        <a:solidFill>
          <a:schemeClr val="dk2">
            <a:tint val="40000"/>
            <a:hueOff val="0"/>
            <a:satOff val="0"/>
            <a:lumOff val="0"/>
            <a:alphaOff val="0"/>
          </a:schemeClr>
        </a:solidFill>
        <a:ln>
          <a:noFill/>
        </a:ln>
        <a:effectLst>
          <a:innerShdw blurRad="25400" dist="12700" dir="13500000">
            <a:srgbClr val="000000">
              <a:alpha val="45000"/>
            </a:srgbClr>
          </a:innerShdw>
        </a:effectLst>
      </dsp:spPr>
      <dsp:style>
        <a:lnRef idx="0">
          <a:scrgbClr r="0" g="0" b="0"/>
        </a:lnRef>
        <a:fillRef idx="1">
          <a:scrgbClr r="0" g="0" b="0"/>
        </a:fillRef>
        <a:effectRef idx="2">
          <a:scrgbClr r="0" g="0" b="0"/>
        </a:effectRef>
        <a:fontRef idx="minor"/>
      </dsp:style>
    </dsp:sp>
    <dsp:sp modelId="{6CE870A6-41DD-4F11-9529-CE2856E3A8DA}">
      <dsp:nvSpPr>
        <dsp:cNvPr id="0" name=""/>
        <dsp:cNvSpPr/>
      </dsp:nvSpPr>
      <dsp:spPr>
        <a:xfrm rot="10800000">
          <a:off x="1745620" y="2075531"/>
          <a:ext cx="6384798" cy="549678"/>
        </a:xfrm>
        <a:prstGeom prst="homePlate">
          <a:avLst/>
        </a:prstGeom>
        <a:blipFill>
          <a:blip xmlns:r="http://schemas.openxmlformats.org/officeDocument/2006/relationships" r:embed="rId2">
            <a:duotone>
              <a:schemeClr val="lt1">
                <a:hueOff val="0"/>
                <a:satOff val="0"/>
                <a:lumOff val="0"/>
                <a:alphaOff val="0"/>
                <a:shade val="74000"/>
                <a:satMod val="130000"/>
                <a:lumMod val="90000"/>
              </a:schemeClr>
              <a:schemeClr val="l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242393"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b="0" i="0" kern="1200"/>
            <a:t>AANP and MN Coalition support advocacy</a:t>
          </a:r>
          <a:endParaRPr lang="en-US" sz="2400" kern="1200"/>
        </a:p>
      </dsp:txBody>
      <dsp:txXfrm rot="10800000">
        <a:off x="1883039" y="2075531"/>
        <a:ext cx="6247379" cy="549678"/>
      </dsp:txXfrm>
    </dsp:sp>
    <dsp:sp modelId="{8BD668FE-2D6C-46D9-B28F-B30FE4DFBCF6}">
      <dsp:nvSpPr>
        <dsp:cNvPr id="0" name=""/>
        <dsp:cNvSpPr/>
      </dsp:nvSpPr>
      <dsp:spPr>
        <a:xfrm>
          <a:off x="1470781" y="2075531"/>
          <a:ext cx="549678" cy="549678"/>
        </a:xfrm>
        <a:prstGeom prst="ellipse">
          <a:avLst/>
        </a:prstGeom>
        <a:solidFill>
          <a:schemeClr val="dk2">
            <a:tint val="40000"/>
            <a:hueOff val="0"/>
            <a:satOff val="0"/>
            <a:lumOff val="0"/>
            <a:alphaOff val="0"/>
          </a:schemeClr>
        </a:solidFill>
        <a:ln>
          <a:noFill/>
        </a:ln>
        <a:effectLst>
          <a:innerShdw blurRad="25400" dist="12700" dir="13500000">
            <a:srgbClr val="000000">
              <a:alpha val="45000"/>
            </a:srgbClr>
          </a:innerShdw>
        </a:effectLst>
      </dsp:spPr>
      <dsp:style>
        <a:lnRef idx="0">
          <a:scrgbClr r="0" g="0" b="0"/>
        </a:lnRef>
        <a:fillRef idx="1">
          <a:scrgbClr r="0" g="0" b="0"/>
        </a:fillRef>
        <a:effectRef idx="2">
          <a:scrgbClr r="0" g="0" b="0"/>
        </a:effectRef>
        <a:fontRef idx="minor"/>
      </dsp:style>
    </dsp:sp>
    <dsp:sp modelId="{E1C1B7B9-E6A6-42A2-802C-04D9E38AB39F}">
      <dsp:nvSpPr>
        <dsp:cNvPr id="0" name=""/>
        <dsp:cNvSpPr/>
      </dsp:nvSpPr>
      <dsp:spPr>
        <a:xfrm rot="10800000">
          <a:off x="1745620" y="2766964"/>
          <a:ext cx="6384798" cy="549678"/>
        </a:xfrm>
        <a:prstGeom prst="homePlate">
          <a:avLst/>
        </a:prstGeom>
        <a:blipFill>
          <a:blip xmlns:r="http://schemas.openxmlformats.org/officeDocument/2006/relationships" r:embed="rId2">
            <a:duotone>
              <a:schemeClr val="lt1">
                <a:hueOff val="0"/>
                <a:satOff val="0"/>
                <a:lumOff val="0"/>
                <a:alphaOff val="0"/>
                <a:shade val="74000"/>
                <a:satMod val="130000"/>
                <a:lumMod val="90000"/>
              </a:schemeClr>
              <a:schemeClr val="l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242393"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b="0" i="0" kern="1200"/>
            <a:t>Telehealth expands statewide healthcare access.</a:t>
          </a:r>
          <a:endParaRPr lang="en-US" sz="2400" kern="1200"/>
        </a:p>
      </dsp:txBody>
      <dsp:txXfrm rot="10800000">
        <a:off x="1883039" y="2766964"/>
        <a:ext cx="6247379" cy="549678"/>
      </dsp:txXfrm>
    </dsp:sp>
    <dsp:sp modelId="{9FAF3514-E6A6-415F-8D9C-FB189D736D79}">
      <dsp:nvSpPr>
        <dsp:cNvPr id="0" name=""/>
        <dsp:cNvSpPr/>
      </dsp:nvSpPr>
      <dsp:spPr>
        <a:xfrm>
          <a:off x="1470781" y="2766964"/>
          <a:ext cx="549678" cy="549678"/>
        </a:xfrm>
        <a:prstGeom prst="ellipse">
          <a:avLst/>
        </a:prstGeom>
        <a:solidFill>
          <a:schemeClr val="dk2">
            <a:tint val="40000"/>
            <a:hueOff val="0"/>
            <a:satOff val="0"/>
            <a:lumOff val="0"/>
            <a:alphaOff val="0"/>
          </a:schemeClr>
        </a:solidFill>
        <a:ln>
          <a:noFill/>
        </a:ln>
        <a:effectLst>
          <a:innerShdw blurRad="25400" dist="12700" dir="13500000">
            <a:srgbClr val="000000">
              <a:alpha val="45000"/>
            </a:srgbClr>
          </a:innerShdw>
        </a:effectLst>
      </dsp:spPr>
      <dsp:style>
        <a:lnRef idx="0">
          <a:scrgbClr r="0" g="0" b="0"/>
        </a:lnRef>
        <a:fillRef idx="1">
          <a:scrgbClr r="0" g="0" b="0"/>
        </a:fillRef>
        <a:effectRef idx="2">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CB947A-1FDA-4427-8210-D31B4005087B}">
      <dsp:nvSpPr>
        <dsp:cNvPr id="0" name=""/>
        <dsp:cNvSpPr/>
      </dsp:nvSpPr>
      <dsp:spPr>
        <a:xfrm>
          <a:off x="0" y="1540"/>
          <a:ext cx="8761413" cy="725399"/>
        </a:xfrm>
        <a:prstGeom prst="roundRect">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a:t>References</a:t>
          </a:r>
          <a:endParaRPr lang="en-US" sz="3100" kern="1200"/>
        </a:p>
      </dsp:txBody>
      <dsp:txXfrm>
        <a:off x="35411" y="36951"/>
        <a:ext cx="8690591" cy="6545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7415BF-2EEA-474B-8EB5-1C3E7699C083}">
      <dsp:nvSpPr>
        <dsp:cNvPr id="0" name=""/>
        <dsp:cNvSpPr/>
      </dsp:nvSpPr>
      <dsp:spPr>
        <a:xfrm>
          <a:off x="1172" y="516216"/>
          <a:ext cx="2285441" cy="2285441"/>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5775" tIns="26670" rIns="125775" bIns="26670" numCol="1" spcCol="1270" anchor="ctr" anchorCtr="0">
          <a:noAutofit/>
        </a:bodyPr>
        <a:lstStyle/>
        <a:p>
          <a:pPr marL="0" lvl="0" indent="0" algn="ctr" defTabSz="933450">
            <a:lnSpc>
              <a:spcPct val="90000"/>
            </a:lnSpc>
            <a:spcBef>
              <a:spcPct val="0"/>
            </a:spcBef>
            <a:spcAft>
              <a:spcPct val="35000"/>
            </a:spcAft>
            <a:buNone/>
          </a:pPr>
          <a:r>
            <a:rPr lang="en-US" sz="2100" b="0" i="0" kern="1200"/>
            <a:t>Minnesota: Full practice authority state</a:t>
          </a:r>
          <a:endParaRPr lang="en-US" sz="2100" kern="1200"/>
        </a:p>
      </dsp:txBody>
      <dsp:txXfrm>
        <a:off x="335867" y="850911"/>
        <a:ext cx="1616051" cy="1616051"/>
      </dsp:txXfrm>
    </dsp:sp>
    <dsp:sp modelId="{B96C4689-A9D8-4EC8-9C60-B1AB8CB18916}">
      <dsp:nvSpPr>
        <dsp:cNvPr id="0" name=""/>
        <dsp:cNvSpPr/>
      </dsp:nvSpPr>
      <dsp:spPr>
        <a:xfrm>
          <a:off x="1829525" y="516216"/>
          <a:ext cx="2285441" cy="2285441"/>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5775" tIns="26670" rIns="125775" bIns="26670" numCol="1" spcCol="1270" anchor="ctr" anchorCtr="0">
          <a:noAutofit/>
        </a:bodyPr>
        <a:lstStyle/>
        <a:p>
          <a:pPr marL="0" lvl="0" indent="0" algn="ctr" defTabSz="933450">
            <a:lnSpc>
              <a:spcPct val="90000"/>
            </a:lnSpc>
            <a:spcBef>
              <a:spcPct val="0"/>
            </a:spcBef>
            <a:spcAft>
              <a:spcPct val="35000"/>
            </a:spcAft>
            <a:buNone/>
          </a:pPr>
          <a:r>
            <a:rPr lang="en-US" sz="2100" b="0" i="0" kern="1200"/>
            <a:t>Independent after transition-to-practice hours</a:t>
          </a:r>
          <a:endParaRPr lang="en-US" sz="2100" kern="1200"/>
        </a:p>
      </dsp:txBody>
      <dsp:txXfrm>
        <a:off x="2164220" y="850911"/>
        <a:ext cx="1616051" cy="1616051"/>
      </dsp:txXfrm>
    </dsp:sp>
    <dsp:sp modelId="{B017FFE2-8B2E-448F-92CC-2FD00CB4891B}">
      <dsp:nvSpPr>
        <dsp:cNvPr id="0" name=""/>
        <dsp:cNvSpPr/>
      </dsp:nvSpPr>
      <dsp:spPr>
        <a:xfrm>
          <a:off x="3657879" y="516216"/>
          <a:ext cx="2285441" cy="2285441"/>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5775" tIns="26670" rIns="125775" bIns="26670" numCol="1" spcCol="1270" anchor="ctr" anchorCtr="0">
          <a:noAutofit/>
        </a:bodyPr>
        <a:lstStyle/>
        <a:p>
          <a:pPr marL="0" lvl="0" indent="0" algn="ctr" defTabSz="933450">
            <a:lnSpc>
              <a:spcPct val="90000"/>
            </a:lnSpc>
            <a:spcBef>
              <a:spcPct val="0"/>
            </a:spcBef>
            <a:spcAft>
              <a:spcPct val="35000"/>
            </a:spcAft>
            <a:buNone/>
          </a:pPr>
          <a:r>
            <a:rPr lang="en-US" sz="2100" b="0" i="0" kern="1200"/>
            <a:t>No permanent physician collaboration required</a:t>
          </a:r>
          <a:endParaRPr lang="en-US" sz="2100" kern="1200"/>
        </a:p>
      </dsp:txBody>
      <dsp:txXfrm>
        <a:off x="3992574" y="850911"/>
        <a:ext cx="1616051" cy="1616051"/>
      </dsp:txXfrm>
    </dsp:sp>
    <dsp:sp modelId="{A0B30DF0-1973-4884-8AF7-BDF0E00D191A}">
      <dsp:nvSpPr>
        <dsp:cNvPr id="0" name=""/>
        <dsp:cNvSpPr/>
      </dsp:nvSpPr>
      <dsp:spPr>
        <a:xfrm>
          <a:off x="5486232" y="516216"/>
          <a:ext cx="2285441" cy="2285441"/>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5775" tIns="26670" rIns="125775" bIns="26670" numCol="1" spcCol="1270" anchor="ctr" anchorCtr="0">
          <a:noAutofit/>
        </a:bodyPr>
        <a:lstStyle/>
        <a:p>
          <a:pPr marL="0" lvl="0" indent="0" algn="ctr" defTabSz="933450">
            <a:lnSpc>
              <a:spcPct val="90000"/>
            </a:lnSpc>
            <a:spcBef>
              <a:spcPct val="0"/>
            </a:spcBef>
            <a:spcAft>
              <a:spcPct val="35000"/>
            </a:spcAft>
            <a:buNone/>
          </a:pPr>
          <a:r>
            <a:rPr lang="en-US" sz="2100" b="0" i="0" kern="1200"/>
            <a:t>Affects NPs, CNMs, CRNAs, CNSs</a:t>
          </a:r>
          <a:endParaRPr lang="en-US" sz="2100" kern="1200"/>
        </a:p>
      </dsp:txBody>
      <dsp:txXfrm>
        <a:off x="5820927" y="850911"/>
        <a:ext cx="1616051" cy="1616051"/>
      </dsp:txXfrm>
    </dsp:sp>
    <dsp:sp modelId="{828A2E11-E7CC-492C-A0BA-C287A78854FB}">
      <dsp:nvSpPr>
        <dsp:cNvPr id="0" name=""/>
        <dsp:cNvSpPr/>
      </dsp:nvSpPr>
      <dsp:spPr>
        <a:xfrm>
          <a:off x="7314586" y="516216"/>
          <a:ext cx="2285441" cy="2285441"/>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5775" tIns="26670" rIns="125775" bIns="26670" numCol="1" spcCol="1270" anchor="ctr" anchorCtr="0">
          <a:noAutofit/>
        </a:bodyPr>
        <a:lstStyle/>
        <a:p>
          <a:pPr marL="0" lvl="0" indent="0" algn="ctr" defTabSz="933450">
            <a:lnSpc>
              <a:spcPct val="90000"/>
            </a:lnSpc>
            <a:spcBef>
              <a:spcPct val="0"/>
            </a:spcBef>
            <a:spcAft>
              <a:spcPct val="35000"/>
            </a:spcAft>
            <a:buNone/>
          </a:pPr>
          <a:r>
            <a:rPr lang="en-US" sz="2100" b="0" i="0" kern="1200"/>
            <a:t>Practice autonomy since law change 2015</a:t>
          </a:r>
          <a:endParaRPr lang="en-US" sz="2100" kern="1200"/>
        </a:p>
      </dsp:txBody>
      <dsp:txXfrm>
        <a:off x="7649281" y="850911"/>
        <a:ext cx="1616051" cy="16160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05CC7-095E-486F-B115-14D8C21F087E}">
      <dsp:nvSpPr>
        <dsp:cNvPr id="0" name=""/>
        <dsp:cNvSpPr/>
      </dsp:nvSpPr>
      <dsp:spPr>
        <a:xfrm>
          <a:off x="0" y="1540"/>
          <a:ext cx="8761413" cy="725399"/>
        </a:xfrm>
        <a:prstGeom prst="roundRect">
          <a:avLst/>
        </a:prstGeom>
        <a:blipFill>
          <a:blip xmlns:r="http://schemas.openxmlformats.org/officeDocument/2006/relationships" r:embed="rId1">
            <a:duotone>
              <a:schemeClr val="accent5">
                <a:hueOff val="0"/>
                <a:satOff val="0"/>
                <a:lumOff val="0"/>
                <a:alphaOff val="0"/>
                <a:shade val="74000"/>
                <a:satMod val="130000"/>
                <a:lumMod val="90000"/>
              </a:schemeClr>
              <a:schemeClr val="accent5">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a:t>APRN Scope &amp; Transition to Practice</a:t>
          </a:r>
          <a:endParaRPr lang="en-US" sz="3100" kern="1200"/>
        </a:p>
      </dsp:txBody>
      <dsp:txXfrm>
        <a:off x="35411" y="36951"/>
        <a:ext cx="8690591" cy="6545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0E6CE-D4DA-41B7-A443-D7C07DBBCCC1}">
      <dsp:nvSpPr>
        <dsp:cNvPr id="0" name=""/>
        <dsp:cNvSpPr/>
      </dsp:nvSpPr>
      <dsp:spPr>
        <a:xfrm>
          <a:off x="2020096" y="717"/>
          <a:ext cx="5561007" cy="50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b" anchorCtr="0">
          <a:noAutofit/>
        </a:bodyPr>
        <a:lstStyle/>
        <a:p>
          <a:pPr marL="0" lvl="0" indent="0" algn="l" defTabSz="844550">
            <a:lnSpc>
              <a:spcPct val="90000"/>
            </a:lnSpc>
            <a:spcBef>
              <a:spcPct val="0"/>
            </a:spcBef>
            <a:spcAft>
              <a:spcPct val="35000"/>
            </a:spcAft>
            <a:buNone/>
          </a:pPr>
          <a:r>
            <a:rPr lang="en-US" sz="1900" b="0" i="0" kern="1200"/>
            <a:t>Full authority after 2,080 TTP hours</a:t>
          </a:r>
          <a:endParaRPr lang="en-US" sz="1900" kern="1200"/>
        </a:p>
      </dsp:txBody>
      <dsp:txXfrm>
        <a:off x="2020096" y="717"/>
        <a:ext cx="5561007" cy="505546"/>
      </dsp:txXfrm>
    </dsp:sp>
    <dsp:sp modelId="{341C8576-F8F8-4BA4-8A30-FA8B23D12E8B}">
      <dsp:nvSpPr>
        <dsp:cNvPr id="0" name=""/>
        <dsp:cNvSpPr/>
      </dsp:nvSpPr>
      <dsp:spPr>
        <a:xfrm>
          <a:off x="2020096" y="506264"/>
          <a:ext cx="741467" cy="123577"/>
        </a:xfrm>
        <a:prstGeom prst="parallelogram">
          <a:avLst>
            <a:gd name="adj" fmla="val 140840"/>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w="9525" cap="flat" cmpd="sng" algn="ctr">
          <a:solidFill>
            <a:schemeClr val="accent3">
              <a:hueOff val="0"/>
              <a:satOff val="0"/>
              <a:lumOff val="0"/>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B89C88D-E489-4F1F-934A-2A0CF33BF280}">
      <dsp:nvSpPr>
        <dsp:cNvPr id="0" name=""/>
        <dsp:cNvSpPr/>
      </dsp:nvSpPr>
      <dsp:spPr>
        <a:xfrm>
          <a:off x="2804816" y="506264"/>
          <a:ext cx="741467" cy="123577"/>
        </a:xfrm>
        <a:prstGeom prst="parallelogram">
          <a:avLst>
            <a:gd name="adj" fmla="val 140840"/>
          </a:avLst>
        </a:prstGeom>
        <a:blipFill>
          <a:blip xmlns:r="http://schemas.openxmlformats.org/officeDocument/2006/relationships" r:embed="rId1">
            <a:duotone>
              <a:schemeClr val="accent3">
                <a:hueOff val="-362593"/>
                <a:satOff val="369"/>
                <a:lumOff val="-69"/>
                <a:alphaOff val="0"/>
                <a:shade val="74000"/>
                <a:satMod val="130000"/>
                <a:lumMod val="90000"/>
              </a:schemeClr>
              <a:schemeClr val="accent3">
                <a:hueOff val="-362593"/>
                <a:satOff val="369"/>
                <a:lumOff val="-69"/>
                <a:alphaOff val="0"/>
                <a:tint val="94000"/>
                <a:satMod val="120000"/>
                <a:lumMod val="104000"/>
              </a:schemeClr>
            </a:duotone>
          </a:blip>
          <a:tile tx="0" ty="0" sx="100000" sy="100000" flip="none" algn="tl"/>
        </a:blipFill>
        <a:ln w="9525" cap="flat" cmpd="sng" algn="ctr">
          <a:solidFill>
            <a:schemeClr val="accent3">
              <a:hueOff val="-362593"/>
              <a:satOff val="369"/>
              <a:lumOff val="-69"/>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B856C0B-BFB0-4B06-889C-0121188FD16A}">
      <dsp:nvSpPr>
        <dsp:cNvPr id="0" name=""/>
        <dsp:cNvSpPr/>
      </dsp:nvSpPr>
      <dsp:spPr>
        <a:xfrm>
          <a:off x="3589536" y="506264"/>
          <a:ext cx="741467" cy="123577"/>
        </a:xfrm>
        <a:prstGeom prst="parallelogram">
          <a:avLst>
            <a:gd name="adj" fmla="val 140840"/>
          </a:avLst>
        </a:prstGeom>
        <a:blipFill>
          <a:blip xmlns:r="http://schemas.openxmlformats.org/officeDocument/2006/relationships" r:embed="rId1">
            <a:duotone>
              <a:schemeClr val="accent3">
                <a:hueOff val="-725186"/>
                <a:satOff val="739"/>
                <a:lumOff val="-138"/>
                <a:alphaOff val="0"/>
                <a:shade val="74000"/>
                <a:satMod val="130000"/>
                <a:lumMod val="90000"/>
              </a:schemeClr>
              <a:schemeClr val="accent3">
                <a:hueOff val="-725186"/>
                <a:satOff val="739"/>
                <a:lumOff val="-138"/>
                <a:alphaOff val="0"/>
                <a:tint val="94000"/>
                <a:satMod val="120000"/>
                <a:lumMod val="104000"/>
              </a:schemeClr>
            </a:duotone>
          </a:blip>
          <a:tile tx="0" ty="0" sx="100000" sy="100000" flip="none" algn="tl"/>
        </a:blipFill>
        <a:ln w="9525" cap="flat" cmpd="sng" algn="ctr">
          <a:solidFill>
            <a:schemeClr val="accent3">
              <a:hueOff val="-725186"/>
              <a:satOff val="739"/>
              <a:lumOff val="-138"/>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43286C6-B0F4-4FF9-BE5A-DA0578712E8F}">
      <dsp:nvSpPr>
        <dsp:cNvPr id="0" name=""/>
        <dsp:cNvSpPr/>
      </dsp:nvSpPr>
      <dsp:spPr>
        <a:xfrm>
          <a:off x="4374256" y="506264"/>
          <a:ext cx="741467" cy="123577"/>
        </a:xfrm>
        <a:prstGeom prst="parallelogram">
          <a:avLst>
            <a:gd name="adj" fmla="val 140840"/>
          </a:avLst>
        </a:prstGeom>
        <a:blipFill>
          <a:blip xmlns:r="http://schemas.openxmlformats.org/officeDocument/2006/relationships" r:embed="rId1">
            <a:duotone>
              <a:schemeClr val="accent3">
                <a:hueOff val="-1087779"/>
                <a:satOff val="1108"/>
                <a:lumOff val="-208"/>
                <a:alphaOff val="0"/>
                <a:shade val="74000"/>
                <a:satMod val="130000"/>
                <a:lumMod val="90000"/>
              </a:schemeClr>
              <a:schemeClr val="accent3">
                <a:hueOff val="-1087779"/>
                <a:satOff val="1108"/>
                <a:lumOff val="-208"/>
                <a:alphaOff val="0"/>
                <a:tint val="94000"/>
                <a:satMod val="120000"/>
                <a:lumMod val="104000"/>
              </a:schemeClr>
            </a:duotone>
          </a:blip>
          <a:tile tx="0" ty="0" sx="100000" sy="100000" flip="none" algn="tl"/>
        </a:blipFill>
        <a:ln w="9525" cap="flat" cmpd="sng" algn="ctr">
          <a:solidFill>
            <a:schemeClr val="accent3">
              <a:hueOff val="-1087779"/>
              <a:satOff val="1108"/>
              <a:lumOff val="-208"/>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5C56451-041C-40BD-B3A9-5E725408C62D}">
      <dsp:nvSpPr>
        <dsp:cNvPr id="0" name=""/>
        <dsp:cNvSpPr/>
      </dsp:nvSpPr>
      <dsp:spPr>
        <a:xfrm>
          <a:off x="5158976" y="506264"/>
          <a:ext cx="741467" cy="123577"/>
        </a:xfrm>
        <a:prstGeom prst="parallelogram">
          <a:avLst>
            <a:gd name="adj" fmla="val 140840"/>
          </a:avLst>
        </a:prstGeom>
        <a:blipFill>
          <a:blip xmlns:r="http://schemas.openxmlformats.org/officeDocument/2006/relationships" r:embed="rId1">
            <a:duotone>
              <a:schemeClr val="accent3">
                <a:hueOff val="-1450372"/>
                <a:satOff val="1478"/>
                <a:lumOff val="-277"/>
                <a:alphaOff val="0"/>
                <a:shade val="74000"/>
                <a:satMod val="130000"/>
                <a:lumMod val="90000"/>
              </a:schemeClr>
              <a:schemeClr val="accent3">
                <a:hueOff val="-1450372"/>
                <a:satOff val="1478"/>
                <a:lumOff val="-277"/>
                <a:alphaOff val="0"/>
                <a:tint val="94000"/>
                <a:satMod val="120000"/>
                <a:lumMod val="104000"/>
              </a:schemeClr>
            </a:duotone>
          </a:blip>
          <a:tile tx="0" ty="0" sx="100000" sy="100000" flip="none" algn="tl"/>
        </a:blipFill>
        <a:ln w="9525" cap="flat" cmpd="sng" algn="ctr">
          <a:solidFill>
            <a:schemeClr val="accent3">
              <a:hueOff val="-1450372"/>
              <a:satOff val="1478"/>
              <a:lumOff val="-277"/>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23555D6-E2DB-479C-80B0-1A3028D45C8F}">
      <dsp:nvSpPr>
        <dsp:cNvPr id="0" name=""/>
        <dsp:cNvSpPr/>
      </dsp:nvSpPr>
      <dsp:spPr>
        <a:xfrm>
          <a:off x="5943695" y="506264"/>
          <a:ext cx="741467" cy="123577"/>
        </a:xfrm>
        <a:prstGeom prst="parallelogram">
          <a:avLst>
            <a:gd name="adj" fmla="val 140840"/>
          </a:avLst>
        </a:prstGeom>
        <a:blipFill>
          <a:blip xmlns:r="http://schemas.openxmlformats.org/officeDocument/2006/relationships" r:embed="rId1">
            <a:duotone>
              <a:schemeClr val="accent3">
                <a:hueOff val="-1812966"/>
                <a:satOff val="1847"/>
                <a:lumOff val="-346"/>
                <a:alphaOff val="0"/>
                <a:shade val="74000"/>
                <a:satMod val="130000"/>
                <a:lumMod val="90000"/>
              </a:schemeClr>
              <a:schemeClr val="accent3">
                <a:hueOff val="-1812966"/>
                <a:satOff val="1847"/>
                <a:lumOff val="-346"/>
                <a:alphaOff val="0"/>
                <a:tint val="94000"/>
                <a:satMod val="120000"/>
                <a:lumMod val="104000"/>
              </a:schemeClr>
            </a:duotone>
          </a:blip>
          <a:tile tx="0" ty="0" sx="100000" sy="100000" flip="none" algn="tl"/>
        </a:blipFill>
        <a:ln w="9525" cap="flat" cmpd="sng" algn="ctr">
          <a:solidFill>
            <a:schemeClr val="accent3">
              <a:hueOff val="-1812966"/>
              <a:satOff val="1847"/>
              <a:lumOff val="-346"/>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A246480-7D58-4B9F-90F8-F7F43CFECA8D}">
      <dsp:nvSpPr>
        <dsp:cNvPr id="0" name=""/>
        <dsp:cNvSpPr/>
      </dsp:nvSpPr>
      <dsp:spPr>
        <a:xfrm>
          <a:off x="6728415" y="506264"/>
          <a:ext cx="741467" cy="123577"/>
        </a:xfrm>
        <a:prstGeom prst="parallelogram">
          <a:avLst>
            <a:gd name="adj" fmla="val 140840"/>
          </a:avLst>
        </a:prstGeom>
        <a:blipFill>
          <a:blip xmlns:r="http://schemas.openxmlformats.org/officeDocument/2006/relationships" r:embed="rId1">
            <a:duotone>
              <a:schemeClr val="accent3">
                <a:hueOff val="-2175559"/>
                <a:satOff val="2217"/>
                <a:lumOff val="-415"/>
                <a:alphaOff val="0"/>
                <a:shade val="74000"/>
                <a:satMod val="130000"/>
                <a:lumMod val="90000"/>
              </a:schemeClr>
              <a:schemeClr val="accent3">
                <a:hueOff val="-2175559"/>
                <a:satOff val="2217"/>
                <a:lumOff val="-415"/>
                <a:alphaOff val="0"/>
                <a:tint val="94000"/>
                <a:satMod val="120000"/>
                <a:lumMod val="104000"/>
              </a:schemeClr>
            </a:duotone>
          </a:blip>
          <a:tile tx="0" ty="0" sx="100000" sy="100000" flip="none" algn="tl"/>
        </a:blipFill>
        <a:ln w="9525" cap="flat" cmpd="sng" algn="ctr">
          <a:solidFill>
            <a:schemeClr val="accent3">
              <a:hueOff val="-2175559"/>
              <a:satOff val="2217"/>
              <a:lumOff val="-415"/>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4F2E03B-0BDF-4CBC-AB23-0A93794E0FBB}">
      <dsp:nvSpPr>
        <dsp:cNvPr id="0" name=""/>
        <dsp:cNvSpPr/>
      </dsp:nvSpPr>
      <dsp:spPr>
        <a:xfrm>
          <a:off x="2020096" y="672546"/>
          <a:ext cx="5561007" cy="50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b" anchorCtr="0">
          <a:noAutofit/>
        </a:bodyPr>
        <a:lstStyle/>
        <a:p>
          <a:pPr marL="0" lvl="0" indent="0" algn="l" defTabSz="844550">
            <a:lnSpc>
              <a:spcPct val="90000"/>
            </a:lnSpc>
            <a:spcBef>
              <a:spcPct val="0"/>
            </a:spcBef>
            <a:spcAft>
              <a:spcPct val="35000"/>
            </a:spcAft>
            <a:buNone/>
          </a:pPr>
          <a:r>
            <a:rPr lang="en-US" sz="1900" b="0" i="0" kern="1200"/>
            <a:t>Transition requires physician/collaborative oversight</a:t>
          </a:r>
          <a:endParaRPr lang="en-US" sz="1900" kern="1200"/>
        </a:p>
      </dsp:txBody>
      <dsp:txXfrm>
        <a:off x="2020096" y="672546"/>
        <a:ext cx="5561007" cy="505546"/>
      </dsp:txXfrm>
    </dsp:sp>
    <dsp:sp modelId="{66673A50-114F-4A47-BBAB-5A0BF68E70A5}">
      <dsp:nvSpPr>
        <dsp:cNvPr id="0" name=""/>
        <dsp:cNvSpPr/>
      </dsp:nvSpPr>
      <dsp:spPr>
        <a:xfrm>
          <a:off x="2020096" y="1178092"/>
          <a:ext cx="741467" cy="123577"/>
        </a:xfrm>
        <a:prstGeom prst="parallelogram">
          <a:avLst>
            <a:gd name="adj" fmla="val 140840"/>
          </a:avLst>
        </a:prstGeom>
        <a:blipFill>
          <a:blip xmlns:r="http://schemas.openxmlformats.org/officeDocument/2006/relationships" r:embed="rId1">
            <a:duotone>
              <a:schemeClr val="accent3">
                <a:hueOff val="-2538152"/>
                <a:satOff val="2586"/>
                <a:lumOff val="-485"/>
                <a:alphaOff val="0"/>
                <a:shade val="74000"/>
                <a:satMod val="130000"/>
                <a:lumMod val="90000"/>
              </a:schemeClr>
              <a:schemeClr val="accent3">
                <a:hueOff val="-2538152"/>
                <a:satOff val="2586"/>
                <a:lumOff val="-485"/>
                <a:alphaOff val="0"/>
                <a:tint val="94000"/>
                <a:satMod val="120000"/>
                <a:lumMod val="104000"/>
              </a:schemeClr>
            </a:duotone>
          </a:blip>
          <a:tile tx="0" ty="0" sx="100000" sy="100000" flip="none" algn="tl"/>
        </a:blipFill>
        <a:ln w="9525" cap="flat" cmpd="sng" algn="ctr">
          <a:solidFill>
            <a:schemeClr val="accent3">
              <a:hueOff val="-2538152"/>
              <a:satOff val="2586"/>
              <a:lumOff val="-485"/>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419A0AC-C3DA-44B0-B63B-200C3C7FC5E0}">
      <dsp:nvSpPr>
        <dsp:cNvPr id="0" name=""/>
        <dsp:cNvSpPr/>
      </dsp:nvSpPr>
      <dsp:spPr>
        <a:xfrm>
          <a:off x="2804816" y="1178092"/>
          <a:ext cx="741467" cy="123577"/>
        </a:xfrm>
        <a:prstGeom prst="parallelogram">
          <a:avLst>
            <a:gd name="adj" fmla="val 140840"/>
          </a:avLst>
        </a:prstGeom>
        <a:blipFill>
          <a:blip xmlns:r="http://schemas.openxmlformats.org/officeDocument/2006/relationships" r:embed="rId1">
            <a:duotone>
              <a:schemeClr val="accent3">
                <a:hueOff val="-2900745"/>
                <a:satOff val="2956"/>
                <a:lumOff val="-554"/>
                <a:alphaOff val="0"/>
                <a:shade val="74000"/>
                <a:satMod val="130000"/>
                <a:lumMod val="90000"/>
              </a:schemeClr>
              <a:schemeClr val="accent3">
                <a:hueOff val="-2900745"/>
                <a:satOff val="2956"/>
                <a:lumOff val="-554"/>
                <a:alphaOff val="0"/>
                <a:tint val="94000"/>
                <a:satMod val="120000"/>
                <a:lumMod val="104000"/>
              </a:schemeClr>
            </a:duotone>
          </a:blip>
          <a:tile tx="0" ty="0" sx="100000" sy="100000" flip="none" algn="tl"/>
        </a:blipFill>
        <a:ln w="9525" cap="flat" cmpd="sng" algn="ctr">
          <a:solidFill>
            <a:schemeClr val="accent3">
              <a:hueOff val="-2900745"/>
              <a:satOff val="2956"/>
              <a:lumOff val="-554"/>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1DD620B-4652-41BF-BBB7-CCDD6A243B7C}">
      <dsp:nvSpPr>
        <dsp:cNvPr id="0" name=""/>
        <dsp:cNvSpPr/>
      </dsp:nvSpPr>
      <dsp:spPr>
        <a:xfrm>
          <a:off x="3589536" y="1178092"/>
          <a:ext cx="741467" cy="123577"/>
        </a:xfrm>
        <a:prstGeom prst="parallelogram">
          <a:avLst>
            <a:gd name="adj" fmla="val 140840"/>
          </a:avLst>
        </a:prstGeom>
        <a:blipFill>
          <a:blip xmlns:r="http://schemas.openxmlformats.org/officeDocument/2006/relationships" r:embed="rId1">
            <a:duotone>
              <a:schemeClr val="accent3">
                <a:hueOff val="-3263338"/>
                <a:satOff val="3325"/>
                <a:lumOff val="-623"/>
                <a:alphaOff val="0"/>
                <a:shade val="74000"/>
                <a:satMod val="130000"/>
                <a:lumMod val="90000"/>
              </a:schemeClr>
              <a:schemeClr val="accent3">
                <a:hueOff val="-3263338"/>
                <a:satOff val="3325"/>
                <a:lumOff val="-623"/>
                <a:alphaOff val="0"/>
                <a:tint val="94000"/>
                <a:satMod val="120000"/>
                <a:lumMod val="104000"/>
              </a:schemeClr>
            </a:duotone>
          </a:blip>
          <a:tile tx="0" ty="0" sx="100000" sy="100000" flip="none" algn="tl"/>
        </a:blipFill>
        <a:ln w="9525" cap="flat" cmpd="sng" algn="ctr">
          <a:solidFill>
            <a:schemeClr val="accent3">
              <a:hueOff val="-3263338"/>
              <a:satOff val="3325"/>
              <a:lumOff val="-623"/>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C0DF09F-25C8-4B3D-B675-020EA25B02A2}">
      <dsp:nvSpPr>
        <dsp:cNvPr id="0" name=""/>
        <dsp:cNvSpPr/>
      </dsp:nvSpPr>
      <dsp:spPr>
        <a:xfrm>
          <a:off x="4374256" y="1178092"/>
          <a:ext cx="741467" cy="123577"/>
        </a:xfrm>
        <a:prstGeom prst="parallelogram">
          <a:avLst>
            <a:gd name="adj" fmla="val 140840"/>
          </a:avLst>
        </a:prstGeom>
        <a:blipFill>
          <a:blip xmlns:r="http://schemas.openxmlformats.org/officeDocument/2006/relationships" r:embed="rId1">
            <a:duotone>
              <a:schemeClr val="accent3">
                <a:hueOff val="-3625931"/>
                <a:satOff val="3695"/>
                <a:lumOff val="-692"/>
                <a:alphaOff val="0"/>
                <a:shade val="74000"/>
                <a:satMod val="130000"/>
                <a:lumMod val="90000"/>
              </a:schemeClr>
              <a:schemeClr val="accent3">
                <a:hueOff val="-3625931"/>
                <a:satOff val="3695"/>
                <a:lumOff val="-692"/>
                <a:alphaOff val="0"/>
                <a:tint val="94000"/>
                <a:satMod val="120000"/>
                <a:lumMod val="104000"/>
              </a:schemeClr>
            </a:duotone>
          </a:blip>
          <a:tile tx="0" ty="0" sx="100000" sy="100000" flip="none" algn="tl"/>
        </a:blipFill>
        <a:ln w="9525" cap="flat" cmpd="sng" algn="ctr">
          <a:solidFill>
            <a:schemeClr val="accent3">
              <a:hueOff val="-3625931"/>
              <a:satOff val="3695"/>
              <a:lumOff val="-692"/>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A8A52AC-29A0-47CF-A763-0059C1DBA6E9}">
      <dsp:nvSpPr>
        <dsp:cNvPr id="0" name=""/>
        <dsp:cNvSpPr/>
      </dsp:nvSpPr>
      <dsp:spPr>
        <a:xfrm>
          <a:off x="5158976" y="1178092"/>
          <a:ext cx="741467" cy="123577"/>
        </a:xfrm>
        <a:prstGeom prst="parallelogram">
          <a:avLst>
            <a:gd name="adj" fmla="val 140840"/>
          </a:avLst>
        </a:prstGeom>
        <a:blipFill>
          <a:blip xmlns:r="http://schemas.openxmlformats.org/officeDocument/2006/relationships" r:embed="rId1">
            <a:duotone>
              <a:schemeClr val="accent3">
                <a:hueOff val="-3988525"/>
                <a:satOff val="4064"/>
                <a:lumOff val="-762"/>
                <a:alphaOff val="0"/>
                <a:shade val="74000"/>
                <a:satMod val="130000"/>
                <a:lumMod val="90000"/>
              </a:schemeClr>
              <a:schemeClr val="accent3">
                <a:hueOff val="-3988525"/>
                <a:satOff val="4064"/>
                <a:lumOff val="-762"/>
                <a:alphaOff val="0"/>
                <a:tint val="94000"/>
                <a:satMod val="120000"/>
                <a:lumMod val="104000"/>
              </a:schemeClr>
            </a:duotone>
          </a:blip>
          <a:tile tx="0" ty="0" sx="100000" sy="100000" flip="none" algn="tl"/>
        </a:blipFill>
        <a:ln w="9525" cap="flat" cmpd="sng" algn="ctr">
          <a:solidFill>
            <a:schemeClr val="accent3">
              <a:hueOff val="-3988525"/>
              <a:satOff val="4064"/>
              <a:lumOff val="-762"/>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5DD739C-FDBF-4AF3-A146-C4F48F7B2EE0}">
      <dsp:nvSpPr>
        <dsp:cNvPr id="0" name=""/>
        <dsp:cNvSpPr/>
      </dsp:nvSpPr>
      <dsp:spPr>
        <a:xfrm>
          <a:off x="5943695" y="1178092"/>
          <a:ext cx="741467" cy="123577"/>
        </a:xfrm>
        <a:prstGeom prst="parallelogram">
          <a:avLst>
            <a:gd name="adj" fmla="val 140840"/>
          </a:avLst>
        </a:prstGeom>
        <a:blipFill>
          <a:blip xmlns:r="http://schemas.openxmlformats.org/officeDocument/2006/relationships" r:embed="rId1">
            <a:duotone>
              <a:schemeClr val="accent3">
                <a:hueOff val="-4351117"/>
                <a:satOff val="4434"/>
                <a:lumOff val="-831"/>
                <a:alphaOff val="0"/>
                <a:shade val="74000"/>
                <a:satMod val="130000"/>
                <a:lumMod val="90000"/>
              </a:schemeClr>
              <a:schemeClr val="accent3">
                <a:hueOff val="-4351117"/>
                <a:satOff val="4434"/>
                <a:lumOff val="-831"/>
                <a:alphaOff val="0"/>
                <a:tint val="94000"/>
                <a:satMod val="120000"/>
                <a:lumMod val="104000"/>
              </a:schemeClr>
            </a:duotone>
          </a:blip>
          <a:tile tx="0" ty="0" sx="100000" sy="100000" flip="none" algn="tl"/>
        </a:blipFill>
        <a:ln w="9525" cap="flat" cmpd="sng" algn="ctr">
          <a:solidFill>
            <a:schemeClr val="accent3">
              <a:hueOff val="-4351117"/>
              <a:satOff val="4434"/>
              <a:lumOff val="-831"/>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E1F153C-C6D6-469A-99AA-B89AF24E30DB}">
      <dsp:nvSpPr>
        <dsp:cNvPr id="0" name=""/>
        <dsp:cNvSpPr/>
      </dsp:nvSpPr>
      <dsp:spPr>
        <a:xfrm>
          <a:off x="6728415" y="1178092"/>
          <a:ext cx="741467" cy="123577"/>
        </a:xfrm>
        <a:prstGeom prst="parallelogram">
          <a:avLst>
            <a:gd name="adj" fmla="val 140840"/>
          </a:avLst>
        </a:prstGeom>
        <a:blipFill>
          <a:blip xmlns:r="http://schemas.openxmlformats.org/officeDocument/2006/relationships" r:embed="rId1">
            <a:duotone>
              <a:schemeClr val="accent3">
                <a:hueOff val="-4713711"/>
                <a:satOff val="4803"/>
                <a:lumOff val="-900"/>
                <a:alphaOff val="0"/>
                <a:shade val="74000"/>
                <a:satMod val="130000"/>
                <a:lumMod val="90000"/>
              </a:schemeClr>
              <a:schemeClr val="accent3">
                <a:hueOff val="-4713711"/>
                <a:satOff val="4803"/>
                <a:lumOff val="-900"/>
                <a:alphaOff val="0"/>
                <a:tint val="94000"/>
                <a:satMod val="120000"/>
                <a:lumMod val="104000"/>
              </a:schemeClr>
            </a:duotone>
          </a:blip>
          <a:tile tx="0" ty="0" sx="100000" sy="100000" flip="none" algn="tl"/>
        </a:blipFill>
        <a:ln w="9525" cap="flat" cmpd="sng" algn="ctr">
          <a:solidFill>
            <a:schemeClr val="accent3">
              <a:hueOff val="-4713711"/>
              <a:satOff val="4803"/>
              <a:lumOff val="-900"/>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764238E-E54A-48C5-8A69-93A66B308E6A}">
      <dsp:nvSpPr>
        <dsp:cNvPr id="0" name=""/>
        <dsp:cNvSpPr/>
      </dsp:nvSpPr>
      <dsp:spPr>
        <a:xfrm>
          <a:off x="2020096" y="1344375"/>
          <a:ext cx="5561007" cy="50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b" anchorCtr="0">
          <a:noAutofit/>
        </a:bodyPr>
        <a:lstStyle/>
        <a:p>
          <a:pPr marL="0" lvl="0" indent="0" algn="l" defTabSz="844550">
            <a:lnSpc>
              <a:spcPct val="90000"/>
            </a:lnSpc>
            <a:spcBef>
              <a:spcPct val="0"/>
            </a:spcBef>
            <a:spcAft>
              <a:spcPct val="35000"/>
            </a:spcAft>
            <a:buNone/>
          </a:pPr>
          <a:r>
            <a:rPr lang="en-US" sz="1900" b="0" i="0" kern="1200"/>
            <a:t>Applies to new APRN licensees</a:t>
          </a:r>
          <a:endParaRPr lang="en-US" sz="1900" kern="1200"/>
        </a:p>
      </dsp:txBody>
      <dsp:txXfrm>
        <a:off x="2020096" y="1344375"/>
        <a:ext cx="5561007" cy="505546"/>
      </dsp:txXfrm>
    </dsp:sp>
    <dsp:sp modelId="{26C8063E-4784-460F-8407-8D2AAEAB1287}">
      <dsp:nvSpPr>
        <dsp:cNvPr id="0" name=""/>
        <dsp:cNvSpPr/>
      </dsp:nvSpPr>
      <dsp:spPr>
        <a:xfrm>
          <a:off x="2020096" y="1849921"/>
          <a:ext cx="741467" cy="123577"/>
        </a:xfrm>
        <a:prstGeom prst="parallelogram">
          <a:avLst>
            <a:gd name="adj" fmla="val 140840"/>
          </a:avLst>
        </a:prstGeom>
        <a:blipFill>
          <a:blip xmlns:r="http://schemas.openxmlformats.org/officeDocument/2006/relationships" r:embed="rId1">
            <a:duotone>
              <a:schemeClr val="accent3">
                <a:hueOff val="-5076304"/>
                <a:satOff val="5173"/>
                <a:lumOff val="-969"/>
                <a:alphaOff val="0"/>
                <a:shade val="74000"/>
                <a:satMod val="130000"/>
                <a:lumMod val="90000"/>
              </a:schemeClr>
              <a:schemeClr val="accent3">
                <a:hueOff val="-5076304"/>
                <a:satOff val="5173"/>
                <a:lumOff val="-969"/>
                <a:alphaOff val="0"/>
                <a:tint val="94000"/>
                <a:satMod val="120000"/>
                <a:lumMod val="104000"/>
              </a:schemeClr>
            </a:duotone>
          </a:blip>
          <a:tile tx="0" ty="0" sx="100000" sy="100000" flip="none" algn="tl"/>
        </a:blipFill>
        <a:ln w="9525" cap="flat" cmpd="sng" algn="ctr">
          <a:solidFill>
            <a:schemeClr val="accent3">
              <a:hueOff val="-5076304"/>
              <a:satOff val="5173"/>
              <a:lumOff val="-969"/>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81171CE-1E3F-4D52-8A48-0E592AF26B34}">
      <dsp:nvSpPr>
        <dsp:cNvPr id="0" name=""/>
        <dsp:cNvSpPr/>
      </dsp:nvSpPr>
      <dsp:spPr>
        <a:xfrm>
          <a:off x="2804816" y="1849921"/>
          <a:ext cx="741467" cy="123577"/>
        </a:xfrm>
        <a:prstGeom prst="parallelogram">
          <a:avLst>
            <a:gd name="adj" fmla="val 140840"/>
          </a:avLst>
        </a:prstGeom>
        <a:blipFill>
          <a:blip xmlns:r="http://schemas.openxmlformats.org/officeDocument/2006/relationships" r:embed="rId1">
            <a:duotone>
              <a:schemeClr val="accent3">
                <a:hueOff val="-5438897"/>
                <a:satOff val="5542"/>
                <a:lumOff val="-1039"/>
                <a:alphaOff val="0"/>
                <a:shade val="74000"/>
                <a:satMod val="130000"/>
                <a:lumMod val="90000"/>
              </a:schemeClr>
              <a:schemeClr val="accent3">
                <a:hueOff val="-5438897"/>
                <a:satOff val="5542"/>
                <a:lumOff val="-1039"/>
                <a:alphaOff val="0"/>
                <a:tint val="94000"/>
                <a:satMod val="120000"/>
                <a:lumMod val="104000"/>
              </a:schemeClr>
            </a:duotone>
          </a:blip>
          <a:tile tx="0" ty="0" sx="100000" sy="100000" flip="none" algn="tl"/>
        </a:blipFill>
        <a:ln w="9525" cap="flat" cmpd="sng" algn="ctr">
          <a:solidFill>
            <a:schemeClr val="accent3">
              <a:hueOff val="-5438897"/>
              <a:satOff val="5542"/>
              <a:lumOff val="-1039"/>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D9E5FA4-E8F8-4E5A-A6EF-E56C196EEA11}">
      <dsp:nvSpPr>
        <dsp:cNvPr id="0" name=""/>
        <dsp:cNvSpPr/>
      </dsp:nvSpPr>
      <dsp:spPr>
        <a:xfrm>
          <a:off x="3589536" y="1849921"/>
          <a:ext cx="741467" cy="123577"/>
        </a:xfrm>
        <a:prstGeom prst="parallelogram">
          <a:avLst>
            <a:gd name="adj" fmla="val 140840"/>
          </a:avLst>
        </a:prstGeom>
        <a:blipFill>
          <a:blip xmlns:r="http://schemas.openxmlformats.org/officeDocument/2006/relationships" r:embed="rId1">
            <a:duotone>
              <a:schemeClr val="accent3">
                <a:hueOff val="-5801490"/>
                <a:satOff val="5912"/>
                <a:lumOff val="-1108"/>
                <a:alphaOff val="0"/>
                <a:shade val="74000"/>
                <a:satMod val="130000"/>
                <a:lumMod val="90000"/>
              </a:schemeClr>
              <a:schemeClr val="accent3">
                <a:hueOff val="-5801490"/>
                <a:satOff val="5912"/>
                <a:lumOff val="-1108"/>
                <a:alphaOff val="0"/>
                <a:tint val="94000"/>
                <a:satMod val="120000"/>
                <a:lumMod val="104000"/>
              </a:schemeClr>
            </a:duotone>
          </a:blip>
          <a:tile tx="0" ty="0" sx="100000" sy="100000" flip="none" algn="tl"/>
        </a:blipFill>
        <a:ln w="9525" cap="flat" cmpd="sng" algn="ctr">
          <a:solidFill>
            <a:schemeClr val="accent3">
              <a:hueOff val="-5801490"/>
              <a:satOff val="5912"/>
              <a:lumOff val="-1108"/>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79FDED7-873E-47B4-8D7E-B1A50EB6EA50}">
      <dsp:nvSpPr>
        <dsp:cNvPr id="0" name=""/>
        <dsp:cNvSpPr/>
      </dsp:nvSpPr>
      <dsp:spPr>
        <a:xfrm>
          <a:off x="4374256" y="1849921"/>
          <a:ext cx="741467" cy="123577"/>
        </a:xfrm>
        <a:prstGeom prst="parallelogram">
          <a:avLst>
            <a:gd name="adj" fmla="val 140840"/>
          </a:avLst>
        </a:prstGeom>
        <a:blipFill>
          <a:blip xmlns:r="http://schemas.openxmlformats.org/officeDocument/2006/relationships" r:embed="rId1">
            <a:duotone>
              <a:schemeClr val="accent3">
                <a:hueOff val="-6164083"/>
                <a:satOff val="6281"/>
                <a:lumOff val="-1177"/>
                <a:alphaOff val="0"/>
                <a:shade val="74000"/>
                <a:satMod val="130000"/>
                <a:lumMod val="90000"/>
              </a:schemeClr>
              <a:schemeClr val="accent3">
                <a:hueOff val="-6164083"/>
                <a:satOff val="6281"/>
                <a:lumOff val="-1177"/>
                <a:alphaOff val="0"/>
                <a:tint val="94000"/>
                <a:satMod val="120000"/>
                <a:lumMod val="104000"/>
              </a:schemeClr>
            </a:duotone>
          </a:blip>
          <a:tile tx="0" ty="0" sx="100000" sy="100000" flip="none" algn="tl"/>
        </a:blipFill>
        <a:ln w="9525" cap="flat" cmpd="sng" algn="ctr">
          <a:solidFill>
            <a:schemeClr val="accent3">
              <a:hueOff val="-6164083"/>
              <a:satOff val="6281"/>
              <a:lumOff val="-1177"/>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EDC96FC0-2E5C-47D1-B5F9-2903FDE4FAF7}">
      <dsp:nvSpPr>
        <dsp:cNvPr id="0" name=""/>
        <dsp:cNvSpPr/>
      </dsp:nvSpPr>
      <dsp:spPr>
        <a:xfrm>
          <a:off x="5158976" y="1849921"/>
          <a:ext cx="741467" cy="123577"/>
        </a:xfrm>
        <a:prstGeom prst="parallelogram">
          <a:avLst>
            <a:gd name="adj" fmla="val 140840"/>
          </a:avLst>
        </a:prstGeom>
        <a:blipFill>
          <a:blip xmlns:r="http://schemas.openxmlformats.org/officeDocument/2006/relationships" r:embed="rId1">
            <a:duotone>
              <a:schemeClr val="accent3">
                <a:hueOff val="-6526677"/>
                <a:satOff val="6650"/>
                <a:lumOff val="-1246"/>
                <a:alphaOff val="0"/>
                <a:shade val="74000"/>
                <a:satMod val="130000"/>
                <a:lumMod val="90000"/>
              </a:schemeClr>
              <a:schemeClr val="accent3">
                <a:hueOff val="-6526677"/>
                <a:satOff val="6650"/>
                <a:lumOff val="-1246"/>
                <a:alphaOff val="0"/>
                <a:tint val="94000"/>
                <a:satMod val="120000"/>
                <a:lumMod val="104000"/>
              </a:schemeClr>
            </a:duotone>
          </a:blip>
          <a:tile tx="0" ty="0" sx="100000" sy="100000" flip="none" algn="tl"/>
        </a:blipFill>
        <a:ln w="9525" cap="flat" cmpd="sng" algn="ctr">
          <a:solidFill>
            <a:schemeClr val="accent3">
              <a:hueOff val="-6526677"/>
              <a:satOff val="6650"/>
              <a:lumOff val="-1246"/>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DBC8458-3026-4BE9-9D98-DB5AD43CF0AE}">
      <dsp:nvSpPr>
        <dsp:cNvPr id="0" name=""/>
        <dsp:cNvSpPr/>
      </dsp:nvSpPr>
      <dsp:spPr>
        <a:xfrm>
          <a:off x="5943695" y="1849921"/>
          <a:ext cx="741467" cy="123577"/>
        </a:xfrm>
        <a:prstGeom prst="parallelogram">
          <a:avLst>
            <a:gd name="adj" fmla="val 140840"/>
          </a:avLst>
        </a:prstGeom>
        <a:blipFill>
          <a:blip xmlns:r="http://schemas.openxmlformats.org/officeDocument/2006/relationships" r:embed="rId1">
            <a:duotone>
              <a:schemeClr val="accent3">
                <a:hueOff val="-6889269"/>
                <a:satOff val="7020"/>
                <a:lumOff val="-1315"/>
                <a:alphaOff val="0"/>
                <a:shade val="74000"/>
                <a:satMod val="130000"/>
                <a:lumMod val="90000"/>
              </a:schemeClr>
              <a:schemeClr val="accent3">
                <a:hueOff val="-6889269"/>
                <a:satOff val="7020"/>
                <a:lumOff val="-1315"/>
                <a:alphaOff val="0"/>
                <a:tint val="94000"/>
                <a:satMod val="120000"/>
                <a:lumMod val="104000"/>
              </a:schemeClr>
            </a:duotone>
          </a:blip>
          <a:tile tx="0" ty="0" sx="100000" sy="100000" flip="none" algn="tl"/>
        </a:blipFill>
        <a:ln w="9525" cap="flat" cmpd="sng" algn="ctr">
          <a:solidFill>
            <a:schemeClr val="accent3">
              <a:hueOff val="-6889269"/>
              <a:satOff val="7020"/>
              <a:lumOff val="-1315"/>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2ED587-CC28-4888-B20B-EAB4DCAF14EA}">
      <dsp:nvSpPr>
        <dsp:cNvPr id="0" name=""/>
        <dsp:cNvSpPr/>
      </dsp:nvSpPr>
      <dsp:spPr>
        <a:xfrm>
          <a:off x="6728415" y="1849921"/>
          <a:ext cx="741467" cy="123577"/>
        </a:xfrm>
        <a:prstGeom prst="parallelogram">
          <a:avLst>
            <a:gd name="adj" fmla="val 140840"/>
          </a:avLst>
        </a:prstGeom>
        <a:blipFill>
          <a:blip xmlns:r="http://schemas.openxmlformats.org/officeDocument/2006/relationships" r:embed="rId1">
            <a:duotone>
              <a:schemeClr val="accent3">
                <a:hueOff val="-7251863"/>
                <a:satOff val="7389"/>
                <a:lumOff val="-1385"/>
                <a:alphaOff val="0"/>
                <a:shade val="74000"/>
                <a:satMod val="130000"/>
                <a:lumMod val="90000"/>
              </a:schemeClr>
              <a:schemeClr val="accent3">
                <a:hueOff val="-7251863"/>
                <a:satOff val="7389"/>
                <a:lumOff val="-1385"/>
                <a:alphaOff val="0"/>
                <a:tint val="94000"/>
                <a:satMod val="120000"/>
                <a:lumMod val="104000"/>
              </a:schemeClr>
            </a:duotone>
          </a:blip>
          <a:tile tx="0" ty="0" sx="100000" sy="100000" flip="none" algn="tl"/>
        </a:blipFill>
        <a:ln w="9525" cap="flat" cmpd="sng" algn="ctr">
          <a:solidFill>
            <a:schemeClr val="accent3">
              <a:hueOff val="-7251863"/>
              <a:satOff val="7389"/>
              <a:lumOff val="-1385"/>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E89DE512-AA84-4AF7-B0D2-2B442649C749}">
      <dsp:nvSpPr>
        <dsp:cNvPr id="0" name=""/>
        <dsp:cNvSpPr/>
      </dsp:nvSpPr>
      <dsp:spPr>
        <a:xfrm>
          <a:off x="2020096" y="2016204"/>
          <a:ext cx="5561007" cy="50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b" anchorCtr="0">
          <a:noAutofit/>
        </a:bodyPr>
        <a:lstStyle/>
        <a:p>
          <a:pPr marL="0" lvl="0" indent="0" algn="l" defTabSz="844550">
            <a:lnSpc>
              <a:spcPct val="90000"/>
            </a:lnSpc>
            <a:spcBef>
              <a:spcPct val="0"/>
            </a:spcBef>
            <a:spcAft>
              <a:spcPct val="35000"/>
            </a:spcAft>
            <a:buNone/>
          </a:pPr>
          <a:r>
            <a:rPr lang="en-US" sz="1900" b="0" i="0" kern="1200"/>
            <a:t>Post-TTP: independent prescribing, diagnosing, treating</a:t>
          </a:r>
          <a:endParaRPr lang="en-US" sz="1900" kern="1200"/>
        </a:p>
      </dsp:txBody>
      <dsp:txXfrm>
        <a:off x="2020096" y="2016204"/>
        <a:ext cx="5561007" cy="505546"/>
      </dsp:txXfrm>
    </dsp:sp>
    <dsp:sp modelId="{692EA10B-2859-4735-A380-93ACF1D5C07F}">
      <dsp:nvSpPr>
        <dsp:cNvPr id="0" name=""/>
        <dsp:cNvSpPr/>
      </dsp:nvSpPr>
      <dsp:spPr>
        <a:xfrm>
          <a:off x="2020096" y="2521750"/>
          <a:ext cx="741467" cy="123577"/>
        </a:xfrm>
        <a:prstGeom prst="parallelogram">
          <a:avLst>
            <a:gd name="adj" fmla="val 140840"/>
          </a:avLst>
        </a:prstGeom>
        <a:blipFill>
          <a:blip xmlns:r="http://schemas.openxmlformats.org/officeDocument/2006/relationships" r:embed="rId1">
            <a:duotone>
              <a:schemeClr val="accent3">
                <a:hueOff val="-7614456"/>
                <a:satOff val="7759"/>
                <a:lumOff val="-1454"/>
                <a:alphaOff val="0"/>
                <a:shade val="74000"/>
                <a:satMod val="130000"/>
                <a:lumMod val="90000"/>
              </a:schemeClr>
              <a:schemeClr val="accent3">
                <a:hueOff val="-7614456"/>
                <a:satOff val="7759"/>
                <a:lumOff val="-1454"/>
                <a:alphaOff val="0"/>
                <a:tint val="94000"/>
                <a:satMod val="120000"/>
                <a:lumMod val="104000"/>
              </a:schemeClr>
            </a:duotone>
          </a:blip>
          <a:tile tx="0" ty="0" sx="100000" sy="100000" flip="none" algn="tl"/>
        </a:blipFill>
        <a:ln w="9525" cap="flat" cmpd="sng" algn="ctr">
          <a:solidFill>
            <a:schemeClr val="accent3">
              <a:hueOff val="-7614456"/>
              <a:satOff val="7759"/>
              <a:lumOff val="-1454"/>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F2C1A75-D073-47C0-89EA-F246D5AD528D}">
      <dsp:nvSpPr>
        <dsp:cNvPr id="0" name=""/>
        <dsp:cNvSpPr/>
      </dsp:nvSpPr>
      <dsp:spPr>
        <a:xfrm>
          <a:off x="2804816" y="2521750"/>
          <a:ext cx="741467" cy="123577"/>
        </a:xfrm>
        <a:prstGeom prst="parallelogram">
          <a:avLst>
            <a:gd name="adj" fmla="val 140840"/>
          </a:avLst>
        </a:prstGeom>
        <a:blipFill>
          <a:blip xmlns:r="http://schemas.openxmlformats.org/officeDocument/2006/relationships" r:embed="rId1">
            <a:duotone>
              <a:schemeClr val="accent3">
                <a:hueOff val="-7977049"/>
                <a:satOff val="8128"/>
                <a:lumOff val="-1523"/>
                <a:alphaOff val="0"/>
                <a:shade val="74000"/>
                <a:satMod val="130000"/>
                <a:lumMod val="90000"/>
              </a:schemeClr>
              <a:schemeClr val="accent3">
                <a:hueOff val="-7977049"/>
                <a:satOff val="8128"/>
                <a:lumOff val="-1523"/>
                <a:alphaOff val="0"/>
                <a:tint val="94000"/>
                <a:satMod val="120000"/>
                <a:lumMod val="104000"/>
              </a:schemeClr>
            </a:duotone>
          </a:blip>
          <a:tile tx="0" ty="0" sx="100000" sy="100000" flip="none" algn="tl"/>
        </a:blipFill>
        <a:ln w="9525" cap="flat" cmpd="sng" algn="ctr">
          <a:solidFill>
            <a:schemeClr val="accent3">
              <a:hueOff val="-7977049"/>
              <a:satOff val="8128"/>
              <a:lumOff val="-1523"/>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3DD35D6-EA3D-4942-A1C6-D0F52B85098B}">
      <dsp:nvSpPr>
        <dsp:cNvPr id="0" name=""/>
        <dsp:cNvSpPr/>
      </dsp:nvSpPr>
      <dsp:spPr>
        <a:xfrm>
          <a:off x="3589536" y="2521750"/>
          <a:ext cx="741467" cy="123577"/>
        </a:xfrm>
        <a:prstGeom prst="parallelogram">
          <a:avLst>
            <a:gd name="adj" fmla="val 140840"/>
          </a:avLst>
        </a:prstGeom>
        <a:blipFill>
          <a:blip xmlns:r="http://schemas.openxmlformats.org/officeDocument/2006/relationships" r:embed="rId1">
            <a:duotone>
              <a:schemeClr val="accent3">
                <a:hueOff val="-8339642"/>
                <a:satOff val="8498"/>
                <a:lumOff val="-1592"/>
                <a:alphaOff val="0"/>
                <a:shade val="74000"/>
                <a:satMod val="130000"/>
                <a:lumMod val="90000"/>
              </a:schemeClr>
              <a:schemeClr val="accent3">
                <a:hueOff val="-8339642"/>
                <a:satOff val="8498"/>
                <a:lumOff val="-1592"/>
                <a:alphaOff val="0"/>
                <a:tint val="94000"/>
                <a:satMod val="120000"/>
                <a:lumMod val="104000"/>
              </a:schemeClr>
            </a:duotone>
          </a:blip>
          <a:tile tx="0" ty="0" sx="100000" sy="100000" flip="none" algn="tl"/>
        </a:blipFill>
        <a:ln w="9525" cap="flat" cmpd="sng" algn="ctr">
          <a:solidFill>
            <a:schemeClr val="accent3">
              <a:hueOff val="-8339642"/>
              <a:satOff val="8498"/>
              <a:lumOff val="-1592"/>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709FC56-8E12-4E95-9726-FD0A1CB0A10E}">
      <dsp:nvSpPr>
        <dsp:cNvPr id="0" name=""/>
        <dsp:cNvSpPr/>
      </dsp:nvSpPr>
      <dsp:spPr>
        <a:xfrm>
          <a:off x="4374256" y="2521750"/>
          <a:ext cx="741467" cy="123577"/>
        </a:xfrm>
        <a:prstGeom prst="parallelogram">
          <a:avLst>
            <a:gd name="adj" fmla="val 140840"/>
          </a:avLst>
        </a:prstGeom>
        <a:blipFill>
          <a:blip xmlns:r="http://schemas.openxmlformats.org/officeDocument/2006/relationships" r:embed="rId1">
            <a:duotone>
              <a:schemeClr val="accent3">
                <a:hueOff val="-8702235"/>
                <a:satOff val="8867"/>
                <a:lumOff val="-1662"/>
                <a:alphaOff val="0"/>
                <a:shade val="74000"/>
                <a:satMod val="130000"/>
                <a:lumMod val="90000"/>
              </a:schemeClr>
              <a:schemeClr val="accent3">
                <a:hueOff val="-8702235"/>
                <a:satOff val="8867"/>
                <a:lumOff val="-1662"/>
                <a:alphaOff val="0"/>
                <a:tint val="94000"/>
                <a:satMod val="120000"/>
                <a:lumMod val="104000"/>
              </a:schemeClr>
            </a:duotone>
          </a:blip>
          <a:tile tx="0" ty="0" sx="100000" sy="100000" flip="none" algn="tl"/>
        </a:blipFill>
        <a:ln w="9525" cap="flat" cmpd="sng" algn="ctr">
          <a:solidFill>
            <a:schemeClr val="accent3">
              <a:hueOff val="-8702235"/>
              <a:satOff val="8867"/>
              <a:lumOff val="-1662"/>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A4AD9C9-5CAF-4A77-9829-54F2AC6B6962}">
      <dsp:nvSpPr>
        <dsp:cNvPr id="0" name=""/>
        <dsp:cNvSpPr/>
      </dsp:nvSpPr>
      <dsp:spPr>
        <a:xfrm>
          <a:off x="5158976" y="2521750"/>
          <a:ext cx="741467" cy="123577"/>
        </a:xfrm>
        <a:prstGeom prst="parallelogram">
          <a:avLst>
            <a:gd name="adj" fmla="val 140840"/>
          </a:avLst>
        </a:prstGeom>
        <a:blipFill>
          <a:blip xmlns:r="http://schemas.openxmlformats.org/officeDocument/2006/relationships" r:embed="rId1">
            <a:duotone>
              <a:schemeClr val="accent3">
                <a:hueOff val="-9064828"/>
                <a:satOff val="9237"/>
                <a:lumOff val="-1731"/>
                <a:alphaOff val="0"/>
                <a:shade val="74000"/>
                <a:satMod val="130000"/>
                <a:lumMod val="90000"/>
              </a:schemeClr>
              <a:schemeClr val="accent3">
                <a:hueOff val="-9064828"/>
                <a:satOff val="9237"/>
                <a:lumOff val="-1731"/>
                <a:alphaOff val="0"/>
                <a:tint val="94000"/>
                <a:satMod val="120000"/>
                <a:lumMod val="104000"/>
              </a:schemeClr>
            </a:duotone>
          </a:blip>
          <a:tile tx="0" ty="0" sx="100000" sy="100000" flip="none" algn="tl"/>
        </a:blipFill>
        <a:ln w="9525" cap="flat" cmpd="sng" algn="ctr">
          <a:solidFill>
            <a:schemeClr val="accent3">
              <a:hueOff val="-9064828"/>
              <a:satOff val="9237"/>
              <a:lumOff val="-1731"/>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C21015B-8581-4663-B388-2BC7DBC53977}">
      <dsp:nvSpPr>
        <dsp:cNvPr id="0" name=""/>
        <dsp:cNvSpPr/>
      </dsp:nvSpPr>
      <dsp:spPr>
        <a:xfrm>
          <a:off x="5943695" y="2521750"/>
          <a:ext cx="741467" cy="123577"/>
        </a:xfrm>
        <a:prstGeom prst="parallelogram">
          <a:avLst>
            <a:gd name="adj" fmla="val 140840"/>
          </a:avLst>
        </a:prstGeom>
        <a:blipFill>
          <a:blip xmlns:r="http://schemas.openxmlformats.org/officeDocument/2006/relationships" r:embed="rId1">
            <a:duotone>
              <a:schemeClr val="accent3">
                <a:hueOff val="-9427421"/>
                <a:satOff val="9606"/>
                <a:lumOff val="-1800"/>
                <a:alphaOff val="0"/>
                <a:shade val="74000"/>
                <a:satMod val="130000"/>
                <a:lumMod val="90000"/>
              </a:schemeClr>
              <a:schemeClr val="accent3">
                <a:hueOff val="-9427421"/>
                <a:satOff val="9606"/>
                <a:lumOff val="-1800"/>
                <a:alphaOff val="0"/>
                <a:tint val="94000"/>
                <a:satMod val="120000"/>
                <a:lumMod val="104000"/>
              </a:schemeClr>
            </a:duotone>
          </a:blip>
          <a:tile tx="0" ty="0" sx="100000" sy="100000" flip="none" algn="tl"/>
        </a:blipFill>
        <a:ln w="9525" cap="flat" cmpd="sng" algn="ctr">
          <a:solidFill>
            <a:schemeClr val="accent3">
              <a:hueOff val="-9427421"/>
              <a:satOff val="9606"/>
              <a:lumOff val="-1800"/>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CD536743-2525-42A4-9DFA-CB56E57B7460}">
      <dsp:nvSpPr>
        <dsp:cNvPr id="0" name=""/>
        <dsp:cNvSpPr/>
      </dsp:nvSpPr>
      <dsp:spPr>
        <a:xfrm>
          <a:off x="6728415" y="2521750"/>
          <a:ext cx="741467" cy="123577"/>
        </a:xfrm>
        <a:prstGeom prst="parallelogram">
          <a:avLst>
            <a:gd name="adj" fmla="val 140840"/>
          </a:avLst>
        </a:prstGeom>
        <a:blipFill>
          <a:blip xmlns:r="http://schemas.openxmlformats.org/officeDocument/2006/relationships" r:embed="rId1">
            <a:duotone>
              <a:schemeClr val="accent3">
                <a:hueOff val="-9790014"/>
                <a:satOff val="9976"/>
                <a:lumOff val="-1869"/>
                <a:alphaOff val="0"/>
                <a:shade val="74000"/>
                <a:satMod val="130000"/>
                <a:lumMod val="90000"/>
              </a:schemeClr>
              <a:schemeClr val="accent3">
                <a:hueOff val="-9790014"/>
                <a:satOff val="9976"/>
                <a:lumOff val="-1869"/>
                <a:alphaOff val="0"/>
                <a:tint val="94000"/>
                <a:satMod val="120000"/>
                <a:lumMod val="104000"/>
              </a:schemeClr>
            </a:duotone>
          </a:blip>
          <a:tile tx="0" ty="0" sx="100000" sy="100000" flip="none" algn="tl"/>
        </a:blipFill>
        <a:ln w="9525" cap="flat" cmpd="sng" algn="ctr">
          <a:solidFill>
            <a:schemeClr val="accent3">
              <a:hueOff val="-9790014"/>
              <a:satOff val="9976"/>
              <a:lumOff val="-1869"/>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87D43B3-D3A4-48C8-B6BA-47B12A9AD78C}">
      <dsp:nvSpPr>
        <dsp:cNvPr id="0" name=""/>
        <dsp:cNvSpPr/>
      </dsp:nvSpPr>
      <dsp:spPr>
        <a:xfrm>
          <a:off x="2020096" y="2688032"/>
          <a:ext cx="5561007" cy="50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b" anchorCtr="0">
          <a:noAutofit/>
        </a:bodyPr>
        <a:lstStyle/>
        <a:p>
          <a:pPr marL="0" lvl="0" indent="0" algn="l" defTabSz="844550">
            <a:lnSpc>
              <a:spcPct val="90000"/>
            </a:lnSpc>
            <a:spcBef>
              <a:spcPct val="0"/>
            </a:spcBef>
            <a:spcAft>
              <a:spcPct val="35000"/>
            </a:spcAft>
            <a:buNone/>
          </a:pPr>
          <a:r>
            <a:rPr lang="en-US" sz="1900" b="0" i="0" kern="1200"/>
            <a:t>Under debate as unnecessary barrier</a:t>
          </a:r>
          <a:endParaRPr lang="en-US" sz="1900" kern="1200"/>
        </a:p>
      </dsp:txBody>
      <dsp:txXfrm>
        <a:off x="2020096" y="2688032"/>
        <a:ext cx="5561007" cy="505546"/>
      </dsp:txXfrm>
    </dsp:sp>
    <dsp:sp modelId="{FE91E86F-4B13-42CA-B44A-1AD10A71B286}">
      <dsp:nvSpPr>
        <dsp:cNvPr id="0" name=""/>
        <dsp:cNvSpPr/>
      </dsp:nvSpPr>
      <dsp:spPr>
        <a:xfrm>
          <a:off x="2020096" y="3193579"/>
          <a:ext cx="741467" cy="123577"/>
        </a:xfrm>
        <a:prstGeom prst="parallelogram">
          <a:avLst>
            <a:gd name="adj" fmla="val 140840"/>
          </a:avLst>
        </a:prstGeom>
        <a:blipFill>
          <a:blip xmlns:r="http://schemas.openxmlformats.org/officeDocument/2006/relationships" r:embed="rId1">
            <a:duotone>
              <a:schemeClr val="accent3">
                <a:hueOff val="-10152608"/>
                <a:satOff val="10345"/>
                <a:lumOff val="-1939"/>
                <a:alphaOff val="0"/>
                <a:shade val="74000"/>
                <a:satMod val="130000"/>
                <a:lumMod val="90000"/>
              </a:schemeClr>
              <a:schemeClr val="accent3">
                <a:hueOff val="-10152608"/>
                <a:satOff val="10345"/>
                <a:lumOff val="-1939"/>
                <a:alphaOff val="0"/>
                <a:tint val="94000"/>
                <a:satMod val="120000"/>
                <a:lumMod val="104000"/>
              </a:schemeClr>
            </a:duotone>
          </a:blip>
          <a:tile tx="0" ty="0" sx="100000" sy="100000" flip="none" algn="tl"/>
        </a:blipFill>
        <a:ln w="9525" cap="flat" cmpd="sng" algn="ctr">
          <a:solidFill>
            <a:schemeClr val="accent3">
              <a:hueOff val="-10152608"/>
              <a:satOff val="10345"/>
              <a:lumOff val="-1939"/>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EECF424-36AB-4322-A22B-5E633235FC79}">
      <dsp:nvSpPr>
        <dsp:cNvPr id="0" name=""/>
        <dsp:cNvSpPr/>
      </dsp:nvSpPr>
      <dsp:spPr>
        <a:xfrm>
          <a:off x="2804816" y="3193579"/>
          <a:ext cx="741467" cy="123577"/>
        </a:xfrm>
        <a:prstGeom prst="parallelogram">
          <a:avLst>
            <a:gd name="adj" fmla="val 140840"/>
          </a:avLst>
        </a:prstGeom>
        <a:blipFill>
          <a:blip xmlns:r="http://schemas.openxmlformats.org/officeDocument/2006/relationships" r:embed="rId1">
            <a:duotone>
              <a:schemeClr val="accent3">
                <a:hueOff val="-10515201"/>
                <a:satOff val="10715"/>
                <a:lumOff val="-2008"/>
                <a:alphaOff val="0"/>
                <a:shade val="74000"/>
                <a:satMod val="130000"/>
                <a:lumMod val="90000"/>
              </a:schemeClr>
              <a:schemeClr val="accent3">
                <a:hueOff val="-10515201"/>
                <a:satOff val="10715"/>
                <a:lumOff val="-2008"/>
                <a:alphaOff val="0"/>
                <a:tint val="94000"/>
                <a:satMod val="120000"/>
                <a:lumMod val="104000"/>
              </a:schemeClr>
            </a:duotone>
          </a:blip>
          <a:tile tx="0" ty="0" sx="100000" sy="100000" flip="none" algn="tl"/>
        </a:blipFill>
        <a:ln w="9525" cap="flat" cmpd="sng" algn="ctr">
          <a:solidFill>
            <a:schemeClr val="accent3">
              <a:hueOff val="-10515201"/>
              <a:satOff val="10715"/>
              <a:lumOff val="-2008"/>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FB8DB8D-9999-442A-BCF3-3C2210C6FA56}">
      <dsp:nvSpPr>
        <dsp:cNvPr id="0" name=""/>
        <dsp:cNvSpPr/>
      </dsp:nvSpPr>
      <dsp:spPr>
        <a:xfrm>
          <a:off x="3589536" y="3193579"/>
          <a:ext cx="741467" cy="123577"/>
        </a:xfrm>
        <a:prstGeom prst="parallelogram">
          <a:avLst>
            <a:gd name="adj" fmla="val 140840"/>
          </a:avLst>
        </a:prstGeom>
        <a:blipFill>
          <a:blip xmlns:r="http://schemas.openxmlformats.org/officeDocument/2006/relationships" r:embed="rId1">
            <a:duotone>
              <a:schemeClr val="accent3">
                <a:hueOff val="-10877794"/>
                <a:satOff val="11084"/>
                <a:lumOff val="-2077"/>
                <a:alphaOff val="0"/>
                <a:shade val="74000"/>
                <a:satMod val="130000"/>
                <a:lumMod val="90000"/>
              </a:schemeClr>
              <a:schemeClr val="accent3">
                <a:hueOff val="-10877794"/>
                <a:satOff val="11084"/>
                <a:lumOff val="-2077"/>
                <a:alphaOff val="0"/>
                <a:tint val="94000"/>
                <a:satMod val="120000"/>
                <a:lumMod val="104000"/>
              </a:schemeClr>
            </a:duotone>
          </a:blip>
          <a:tile tx="0" ty="0" sx="100000" sy="100000" flip="none" algn="tl"/>
        </a:blipFill>
        <a:ln w="9525" cap="flat" cmpd="sng" algn="ctr">
          <a:solidFill>
            <a:schemeClr val="accent3">
              <a:hueOff val="-10877794"/>
              <a:satOff val="11084"/>
              <a:lumOff val="-2077"/>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BBB288D-3E5C-483B-B830-E81EFA483361}">
      <dsp:nvSpPr>
        <dsp:cNvPr id="0" name=""/>
        <dsp:cNvSpPr/>
      </dsp:nvSpPr>
      <dsp:spPr>
        <a:xfrm>
          <a:off x="4374256" y="3193579"/>
          <a:ext cx="741467" cy="123577"/>
        </a:xfrm>
        <a:prstGeom prst="parallelogram">
          <a:avLst>
            <a:gd name="adj" fmla="val 140840"/>
          </a:avLst>
        </a:prstGeom>
        <a:blipFill>
          <a:blip xmlns:r="http://schemas.openxmlformats.org/officeDocument/2006/relationships" r:embed="rId1">
            <a:duotone>
              <a:schemeClr val="accent3">
                <a:hueOff val="-11240387"/>
                <a:satOff val="11454"/>
                <a:lumOff val="-2146"/>
                <a:alphaOff val="0"/>
                <a:shade val="74000"/>
                <a:satMod val="130000"/>
                <a:lumMod val="90000"/>
              </a:schemeClr>
              <a:schemeClr val="accent3">
                <a:hueOff val="-11240387"/>
                <a:satOff val="11454"/>
                <a:lumOff val="-2146"/>
                <a:alphaOff val="0"/>
                <a:tint val="94000"/>
                <a:satMod val="120000"/>
                <a:lumMod val="104000"/>
              </a:schemeClr>
            </a:duotone>
          </a:blip>
          <a:tile tx="0" ty="0" sx="100000" sy="100000" flip="none" algn="tl"/>
        </a:blipFill>
        <a:ln w="9525" cap="flat" cmpd="sng" algn="ctr">
          <a:solidFill>
            <a:schemeClr val="accent3">
              <a:hueOff val="-11240387"/>
              <a:satOff val="11454"/>
              <a:lumOff val="-2146"/>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9441159-5782-457B-AE92-AAC596394BFA}">
      <dsp:nvSpPr>
        <dsp:cNvPr id="0" name=""/>
        <dsp:cNvSpPr/>
      </dsp:nvSpPr>
      <dsp:spPr>
        <a:xfrm>
          <a:off x="5158976" y="3193579"/>
          <a:ext cx="741467" cy="123577"/>
        </a:xfrm>
        <a:prstGeom prst="parallelogram">
          <a:avLst>
            <a:gd name="adj" fmla="val 140840"/>
          </a:avLst>
        </a:prstGeom>
        <a:blipFill>
          <a:blip xmlns:r="http://schemas.openxmlformats.org/officeDocument/2006/relationships" r:embed="rId1">
            <a:duotone>
              <a:schemeClr val="accent3">
                <a:hueOff val="-11602980"/>
                <a:satOff val="11823"/>
                <a:lumOff val="-2216"/>
                <a:alphaOff val="0"/>
                <a:shade val="74000"/>
                <a:satMod val="130000"/>
                <a:lumMod val="90000"/>
              </a:schemeClr>
              <a:schemeClr val="accent3">
                <a:hueOff val="-11602980"/>
                <a:satOff val="11823"/>
                <a:lumOff val="-2216"/>
                <a:alphaOff val="0"/>
                <a:tint val="94000"/>
                <a:satMod val="120000"/>
                <a:lumMod val="104000"/>
              </a:schemeClr>
            </a:duotone>
          </a:blip>
          <a:tile tx="0" ty="0" sx="100000" sy="100000" flip="none" algn="tl"/>
        </a:blipFill>
        <a:ln w="9525" cap="flat" cmpd="sng" algn="ctr">
          <a:solidFill>
            <a:schemeClr val="accent3">
              <a:hueOff val="-11602980"/>
              <a:satOff val="11823"/>
              <a:lumOff val="-2216"/>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5DC5A5C-F22A-4F09-946D-43F046239BFF}">
      <dsp:nvSpPr>
        <dsp:cNvPr id="0" name=""/>
        <dsp:cNvSpPr/>
      </dsp:nvSpPr>
      <dsp:spPr>
        <a:xfrm>
          <a:off x="5943695" y="3193579"/>
          <a:ext cx="741467" cy="123577"/>
        </a:xfrm>
        <a:prstGeom prst="parallelogram">
          <a:avLst>
            <a:gd name="adj" fmla="val 140840"/>
          </a:avLst>
        </a:prstGeom>
        <a:blipFill>
          <a:blip xmlns:r="http://schemas.openxmlformats.org/officeDocument/2006/relationships" r:embed="rId1">
            <a:duotone>
              <a:schemeClr val="accent3">
                <a:hueOff val="-11965573"/>
                <a:satOff val="12193"/>
                <a:lumOff val="-2285"/>
                <a:alphaOff val="0"/>
                <a:shade val="74000"/>
                <a:satMod val="130000"/>
                <a:lumMod val="90000"/>
              </a:schemeClr>
              <a:schemeClr val="accent3">
                <a:hueOff val="-11965573"/>
                <a:satOff val="12193"/>
                <a:lumOff val="-2285"/>
                <a:alphaOff val="0"/>
                <a:tint val="94000"/>
                <a:satMod val="120000"/>
                <a:lumMod val="104000"/>
              </a:schemeClr>
            </a:duotone>
          </a:blip>
          <a:tile tx="0" ty="0" sx="100000" sy="100000" flip="none" algn="tl"/>
        </a:blipFill>
        <a:ln w="9525" cap="flat" cmpd="sng" algn="ctr">
          <a:solidFill>
            <a:schemeClr val="accent3">
              <a:hueOff val="-11965573"/>
              <a:satOff val="12193"/>
              <a:lumOff val="-2285"/>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3829722-6CFB-429B-AD92-6AE293AB556A}">
      <dsp:nvSpPr>
        <dsp:cNvPr id="0" name=""/>
        <dsp:cNvSpPr/>
      </dsp:nvSpPr>
      <dsp:spPr>
        <a:xfrm>
          <a:off x="6728415" y="3193579"/>
          <a:ext cx="741467" cy="123577"/>
        </a:xfrm>
        <a:prstGeom prst="parallelogram">
          <a:avLst>
            <a:gd name="adj" fmla="val 140840"/>
          </a:avLst>
        </a:prstGeom>
        <a:blipFill>
          <a:blip xmlns:r="http://schemas.openxmlformats.org/officeDocument/2006/relationships" r:embed="rId1">
            <a:duotone>
              <a:schemeClr val="accent3">
                <a:hueOff val="-12328166"/>
                <a:satOff val="12562"/>
                <a:lumOff val="-2354"/>
                <a:alphaOff val="0"/>
                <a:shade val="74000"/>
                <a:satMod val="130000"/>
                <a:lumMod val="90000"/>
              </a:schemeClr>
              <a:schemeClr val="accent3">
                <a:hueOff val="-12328166"/>
                <a:satOff val="12562"/>
                <a:lumOff val="-2354"/>
                <a:alphaOff val="0"/>
                <a:tint val="94000"/>
                <a:satMod val="120000"/>
                <a:lumMod val="104000"/>
              </a:schemeClr>
            </a:duotone>
          </a:blip>
          <a:tile tx="0" ty="0" sx="100000" sy="100000" flip="none" algn="tl"/>
        </a:blipFill>
        <a:ln w="9525" cap="flat" cmpd="sng" algn="ctr">
          <a:solidFill>
            <a:schemeClr val="accent3">
              <a:hueOff val="-12328166"/>
              <a:satOff val="12562"/>
              <a:lumOff val="-2354"/>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0A607-5697-40F8-8597-CCA30ABA17A5}">
      <dsp:nvSpPr>
        <dsp:cNvPr id="0" name=""/>
        <dsp:cNvSpPr/>
      </dsp:nvSpPr>
      <dsp:spPr>
        <a:xfrm>
          <a:off x="0" y="1540"/>
          <a:ext cx="8761413" cy="725399"/>
        </a:xfrm>
        <a:prstGeom prst="round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a:t>Safe Prescribing Recommendations</a:t>
          </a:r>
          <a:endParaRPr lang="en-US" sz="3100" kern="1200"/>
        </a:p>
      </dsp:txBody>
      <dsp:txXfrm>
        <a:off x="35411" y="36951"/>
        <a:ext cx="8690591" cy="6545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4B835E-5FC8-487E-BF71-53531380560D}">
      <dsp:nvSpPr>
        <dsp:cNvPr id="0" name=""/>
        <dsp:cNvSpPr/>
      </dsp:nvSpPr>
      <dsp:spPr>
        <a:xfrm>
          <a:off x="279398" y="1582"/>
          <a:ext cx="5270503" cy="69209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kern="1200">
              <a:solidFill>
                <a:schemeClr val="tx1"/>
              </a:solidFill>
            </a:rPr>
            <a:t>DEA registration needed for controlled drugs</a:t>
          </a:r>
          <a:endParaRPr lang="en-US" sz="1800" kern="1200">
            <a:solidFill>
              <a:schemeClr val="tx1"/>
            </a:solidFill>
          </a:endParaRPr>
        </a:p>
      </dsp:txBody>
      <dsp:txXfrm>
        <a:off x="313183" y="35367"/>
        <a:ext cx="5202933" cy="624520"/>
      </dsp:txXfrm>
    </dsp:sp>
    <dsp:sp modelId="{537AF4FC-198B-40CC-9BC0-3C52C4A7293C}">
      <dsp:nvSpPr>
        <dsp:cNvPr id="0" name=""/>
        <dsp:cNvSpPr/>
      </dsp:nvSpPr>
      <dsp:spPr>
        <a:xfrm>
          <a:off x="279398" y="728278"/>
          <a:ext cx="5270503" cy="69209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solidFill>
            </a:rPr>
            <a:t>Follow Minnesota Nurse Practice Act</a:t>
          </a:r>
          <a:endParaRPr lang="en-US" sz="1800" kern="1200" dirty="0">
            <a:solidFill>
              <a:schemeClr val="tx1"/>
            </a:solidFill>
          </a:endParaRPr>
        </a:p>
      </dsp:txBody>
      <dsp:txXfrm>
        <a:off x="313183" y="762063"/>
        <a:ext cx="5202933" cy="624520"/>
      </dsp:txXfrm>
    </dsp:sp>
    <dsp:sp modelId="{00469AC0-0277-4B09-906A-ACC7AF067CAC}">
      <dsp:nvSpPr>
        <dsp:cNvPr id="0" name=""/>
        <dsp:cNvSpPr/>
      </dsp:nvSpPr>
      <dsp:spPr>
        <a:xfrm>
          <a:off x="279398" y="1454973"/>
          <a:ext cx="5270503" cy="69209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0" i="0" kern="1200">
              <a:solidFill>
                <a:schemeClr val="tx1"/>
              </a:solidFill>
            </a:rPr>
            <a:t>Apply CDC opioid prescribing guidelines</a:t>
          </a:r>
          <a:endParaRPr lang="en-US" sz="1700" kern="1200">
            <a:solidFill>
              <a:schemeClr val="tx1"/>
            </a:solidFill>
          </a:endParaRPr>
        </a:p>
      </dsp:txBody>
      <dsp:txXfrm>
        <a:off x="313183" y="1488758"/>
        <a:ext cx="5202933" cy="624520"/>
      </dsp:txXfrm>
    </dsp:sp>
    <dsp:sp modelId="{8EF51CA6-25AA-4F89-8205-E682869A014E}">
      <dsp:nvSpPr>
        <dsp:cNvPr id="0" name=""/>
        <dsp:cNvSpPr/>
      </dsp:nvSpPr>
      <dsp:spPr>
        <a:xfrm>
          <a:off x="279398" y="2181668"/>
          <a:ext cx="5270503" cy="69209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kern="1200">
              <a:solidFill>
                <a:schemeClr val="tx1"/>
              </a:solidFill>
            </a:rPr>
            <a:t>Maintain continuing pharmacology education hours</a:t>
          </a:r>
          <a:endParaRPr lang="en-US" sz="1600" kern="1200">
            <a:solidFill>
              <a:schemeClr val="tx1"/>
            </a:solidFill>
          </a:endParaRPr>
        </a:p>
      </dsp:txBody>
      <dsp:txXfrm>
        <a:off x="313183" y="2215453"/>
        <a:ext cx="5202933" cy="624520"/>
      </dsp:txXfrm>
    </dsp:sp>
    <dsp:sp modelId="{C0F187B4-2855-46CB-BAEA-65524AACFCB8}">
      <dsp:nvSpPr>
        <dsp:cNvPr id="0" name=""/>
        <dsp:cNvSpPr/>
      </dsp:nvSpPr>
      <dsp:spPr>
        <a:xfrm>
          <a:off x="279398" y="2908364"/>
          <a:ext cx="5270503" cy="69209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kern="1200">
              <a:solidFill>
                <a:schemeClr val="tx1"/>
              </a:solidFill>
            </a:rPr>
            <a:t>Document risks, benefits, patient teaching.</a:t>
          </a:r>
          <a:endParaRPr lang="en-US" sz="1600" kern="1200">
            <a:solidFill>
              <a:schemeClr val="tx1"/>
            </a:solidFill>
          </a:endParaRPr>
        </a:p>
      </dsp:txBody>
      <dsp:txXfrm>
        <a:off x="313183" y="2942149"/>
        <a:ext cx="5202933" cy="6245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B904C-3ADE-4954-B8A8-A4002DFA619E}">
      <dsp:nvSpPr>
        <dsp:cNvPr id="0" name=""/>
        <dsp:cNvSpPr/>
      </dsp:nvSpPr>
      <dsp:spPr>
        <a:xfrm>
          <a:off x="0" y="1540"/>
          <a:ext cx="8761413" cy="725399"/>
        </a:xfrm>
        <a:prstGeom prst="roundRect">
          <a:avLst/>
        </a:prstGeom>
        <a:blipFill>
          <a:blip xmlns:r="http://schemas.openxmlformats.org/officeDocument/2006/relationships" r:embed="rId1">
            <a:duotone>
              <a:schemeClr val="accent5">
                <a:alpha val="90000"/>
                <a:hueOff val="0"/>
                <a:satOff val="0"/>
                <a:lumOff val="0"/>
                <a:alphaOff val="0"/>
                <a:shade val="74000"/>
                <a:satMod val="130000"/>
                <a:lumMod val="90000"/>
              </a:schemeClr>
              <a:schemeClr val="accent5">
                <a:alpha val="90000"/>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a:t>Prescription Drug Monitoring Program (PMP)</a:t>
          </a:r>
          <a:endParaRPr lang="en-US" sz="3100" kern="1200"/>
        </a:p>
      </dsp:txBody>
      <dsp:txXfrm>
        <a:off x="35411" y="36951"/>
        <a:ext cx="8690591" cy="6545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CE4CBB-F8F1-40E1-90E8-D1E285054E37}">
      <dsp:nvSpPr>
        <dsp:cNvPr id="0" name=""/>
        <dsp:cNvSpPr/>
      </dsp:nvSpPr>
      <dsp:spPr>
        <a:xfrm>
          <a:off x="0" y="0"/>
          <a:ext cx="3317875" cy="3317875"/>
        </a:xfrm>
        <a:prstGeom prst="pie">
          <a:avLst>
            <a:gd name="adj1" fmla="val 5400000"/>
            <a:gd name="adj2" fmla="val 1620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F7C396-8FCE-4BA9-8903-BBD0E4991A89}">
      <dsp:nvSpPr>
        <dsp:cNvPr id="0" name=""/>
        <dsp:cNvSpPr/>
      </dsp:nvSpPr>
      <dsp:spPr>
        <a:xfrm>
          <a:off x="1658937" y="0"/>
          <a:ext cx="7942262" cy="3317875"/>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Minnesota has statewide Prescription Monitoring Program</a:t>
          </a:r>
          <a:endParaRPr lang="en-US" sz="2500" kern="1200"/>
        </a:p>
      </dsp:txBody>
      <dsp:txXfrm>
        <a:off x="1658937" y="0"/>
        <a:ext cx="7942262" cy="530859"/>
      </dsp:txXfrm>
    </dsp:sp>
    <dsp:sp modelId="{82967ADB-9158-45E5-BC06-4F846D85B0BE}">
      <dsp:nvSpPr>
        <dsp:cNvPr id="0" name=""/>
        <dsp:cNvSpPr/>
      </dsp:nvSpPr>
      <dsp:spPr>
        <a:xfrm>
          <a:off x="348376" y="530859"/>
          <a:ext cx="2621121" cy="2621121"/>
        </a:xfrm>
        <a:prstGeom prst="pie">
          <a:avLst>
            <a:gd name="adj1" fmla="val 5400000"/>
            <a:gd name="adj2" fmla="val 16200000"/>
          </a:avLst>
        </a:prstGeom>
        <a:solidFill>
          <a:schemeClr val="accent5">
            <a:hueOff val="248291"/>
            <a:satOff val="144"/>
            <a:lumOff val="142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C69540-8BE6-44F6-8AB1-2E41D799E2A3}">
      <dsp:nvSpPr>
        <dsp:cNvPr id="0" name=""/>
        <dsp:cNvSpPr/>
      </dsp:nvSpPr>
      <dsp:spPr>
        <a:xfrm>
          <a:off x="1658937" y="530859"/>
          <a:ext cx="7942262" cy="2621121"/>
        </a:xfrm>
        <a:prstGeom prst="rect">
          <a:avLst/>
        </a:prstGeom>
        <a:solidFill>
          <a:schemeClr val="lt1">
            <a:alpha val="90000"/>
            <a:hueOff val="0"/>
            <a:satOff val="0"/>
            <a:lumOff val="0"/>
            <a:alphaOff val="0"/>
          </a:schemeClr>
        </a:solidFill>
        <a:ln w="15875" cap="flat" cmpd="sng" algn="ctr">
          <a:solidFill>
            <a:schemeClr val="accent5">
              <a:hueOff val="248291"/>
              <a:satOff val="144"/>
              <a:lumOff val="14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Oversees Schedule II–V controlled substances</a:t>
          </a:r>
          <a:endParaRPr lang="en-US" sz="2500" kern="1200"/>
        </a:p>
      </dsp:txBody>
      <dsp:txXfrm>
        <a:off x="1658937" y="530859"/>
        <a:ext cx="7942262" cy="530860"/>
      </dsp:txXfrm>
    </dsp:sp>
    <dsp:sp modelId="{2D9F4025-2C8A-41CD-A006-1F8F1A2F29EF}">
      <dsp:nvSpPr>
        <dsp:cNvPr id="0" name=""/>
        <dsp:cNvSpPr/>
      </dsp:nvSpPr>
      <dsp:spPr>
        <a:xfrm>
          <a:off x="696753" y="1061719"/>
          <a:ext cx="1924367" cy="1924367"/>
        </a:xfrm>
        <a:prstGeom prst="pie">
          <a:avLst>
            <a:gd name="adj1" fmla="val 5400000"/>
            <a:gd name="adj2" fmla="val 16200000"/>
          </a:avLst>
        </a:prstGeom>
        <a:solidFill>
          <a:schemeClr val="accent5">
            <a:hueOff val="496582"/>
            <a:satOff val="288"/>
            <a:lumOff val="284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5FC00B-2C5A-47B9-AF2F-D1FA9AFA6DE5}">
      <dsp:nvSpPr>
        <dsp:cNvPr id="0" name=""/>
        <dsp:cNvSpPr/>
      </dsp:nvSpPr>
      <dsp:spPr>
        <a:xfrm>
          <a:off x="1658937" y="1061719"/>
          <a:ext cx="7942262" cy="1924367"/>
        </a:xfrm>
        <a:prstGeom prst="rect">
          <a:avLst/>
        </a:prstGeom>
        <a:solidFill>
          <a:schemeClr val="lt1">
            <a:alpha val="90000"/>
            <a:hueOff val="0"/>
            <a:satOff val="0"/>
            <a:lumOff val="0"/>
            <a:alphaOff val="0"/>
          </a:schemeClr>
        </a:solidFill>
        <a:ln w="15875" cap="flat" cmpd="sng" algn="ctr">
          <a:solidFill>
            <a:schemeClr val="accent5">
              <a:hueOff val="496582"/>
              <a:satOff val="288"/>
              <a:lumOff val="28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Includes high-risk non-controlled drugs</a:t>
          </a:r>
          <a:endParaRPr lang="en-US" sz="2500" kern="1200"/>
        </a:p>
      </dsp:txBody>
      <dsp:txXfrm>
        <a:off x="1658937" y="1061719"/>
        <a:ext cx="7942262" cy="530859"/>
      </dsp:txXfrm>
    </dsp:sp>
    <dsp:sp modelId="{E1502BC1-1971-4C89-BE72-49E7ED1CAF80}">
      <dsp:nvSpPr>
        <dsp:cNvPr id="0" name=""/>
        <dsp:cNvSpPr/>
      </dsp:nvSpPr>
      <dsp:spPr>
        <a:xfrm>
          <a:off x="1045130" y="1592579"/>
          <a:ext cx="1227613" cy="1227613"/>
        </a:xfrm>
        <a:prstGeom prst="pie">
          <a:avLst>
            <a:gd name="adj1" fmla="val 5400000"/>
            <a:gd name="adj2" fmla="val 16200000"/>
          </a:avLst>
        </a:prstGeom>
        <a:solidFill>
          <a:schemeClr val="accent5">
            <a:hueOff val="744874"/>
            <a:satOff val="432"/>
            <a:lumOff val="426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19C6E3-E329-4BBD-8FD2-D79A335D23D0}">
      <dsp:nvSpPr>
        <dsp:cNvPr id="0" name=""/>
        <dsp:cNvSpPr/>
      </dsp:nvSpPr>
      <dsp:spPr>
        <a:xfrm>
          <a:off x="1658937" y="1592579"/>
          <a:ext cx="7942262" cy="1227613"/>
        </a:xfrm>
        <a:prstGeom prst="rect">
          <a:avLst/>
        </a:prstGeom>
        <a:solidFill>
          <a:schemeClr val="lt1">
            <a:alpha val="90000"/>
            <a:hueOff val="0"/>
            <a:satOff val="0"/>
            <a:lumOff val="0"/>
            <a:alphaOff val="0"/>
          </a:schemeClr>
        </a:solidFill>
        <a:ln w="15875" cap="flat" cmpd="sng" algn="ctr">
          <a:solidFill>
            <a:schemeClr val="accent5">
              <a:hueOff val="744874"/>
              <a:satOff val="432"/>
              <a:lumOff val="42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APRNs must check PMP before prescribing</a:t>
          </a:r>
          <a:endParaRPr lang="en-US" sz="2500" kern="1200"/>
        </a:p>
      </dsp:txBody>
      <dsp:txXfrm>
        <a:off x="1658937" y="1592579"/>
        <a:ext cx="7942262" cy="530860"/>
      </dsp:txXfrm>
    </dsp:sp>
    <dsp:sp modelId="{2F587A06-F02E-45D3-8A32-E318B6B05D13}">
      <dsp:nvSpPr>
        <dsp:cNvPr id="0" name=""/>
        <dsp:cNvSpPr/>
      </dsp:nvSpPr>
      <dsp:spPr>
        <a:xfrm>
          <a:off x="1393507" y="2123439"/>
          <a:ext cx="530860" cy="530860"/>
        </a:xfrm>
        <a:prstGeom prst="pie">
          <a:avLst>
            <a:gd name="adj1" fmla="val 5400000"/>
            <a:gd name="adj2" fmla="val 16200000"/>
          </a:avLst>
        </a:prstGeom>
        <a:solidFill>
          <a:schemeClr val="accent5">
            <a:hueOff val="993165"/>
            <a:satOff val="576"/>
            <a:lumOff val="568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B1A821-1F41-4613-BF4E-5224814F7E5A}">
      <dsp:nvSpPr>
        <dsp:cNvPr id="0" name=""/>
        <dsp:cNvSpPr/>
      </dsp:nvSpPr>
      <dsp:spPr>
        <a:xfrm>
          <a:off x="1658937" y="2123439"/>
          <a:ext cx="7942262" cy="530860"/>
        </a:xfrm>
        <a:prstGeom prst="rect">
          <a:avLst/>
        </a:prstGeom>
        <a:solidFill>
          <a:schemeClr val="lt1">
            <a:alpha val="90000"/>
            <a:hueOff val="0"/>
            <a:satOff val="0"/>
            <a:lumOff val="0"/>
            <a:alphaOff val="0"/>
          </a:schemeClr>
        </a:solidFill>
        <a:ln w="15875" cap="flat" cmpd="sng" algn="ctr">
          <a:solidFill>
            <a:schemeClr val="accent5">
              <a:hueOff val="993165"/>
              <a:satOff val="576"/>
              <a:lumOff val="56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Goal: prevent misuse, diversion, overdose.</a:t>
          </a:r>
          <a:endParaRPr lang="en-US" sz="2500" kern="1200"/>
        </a:p>
      </dsp:txBody>
      <dsp:txXfrm>
        <a:off x="1658937" y="2123439"/>
        <a:ext cx="7942262" cy="5308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A11EF-6158-4471-A484-5868B63619BA}">
      <dsp:nvSpPr>
        <dsp:cNvPr id="0" name=""/>
        <dsp:cNvSpPr/>
      </dsp:nvSpPr>
      <dsp:spPr>
        <a:xfrm>
          <a:off x="0" y="1540"/>
          <a:ext cx="8761413" cy="725399"/>
        </a:xfrm>
        <a:prstGeom prst="roundRect">
          <a:avLst/>
        </a:prstGeom>
        <a:blipFill>
          <a:blip xmlns:r="http://schemas.openxmlformats.org/officeDocument/2006/relationships" r:embed="rId1">
            <a:duotone>
              <a:schemeClr val="accent5">
                <a:hueOff val="0"/>
                <a:satOff val="0"/>
                <a:lumOff val="0"/>
                <a:alphaOff val="0"/>
                <a:shade val="74000"/>
                <a:satMod val="130000"/>
                <a:lumMod val="90000"/>
              </a:schemeClr>
              <a:schemeClr val="accent5">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a:t>Barriers to Prescribing</a:t>
          </a:r>
          <a:endParaRPr lang="en-US" sz="3100" kern="1200"/>
        </a:p>
      </dsp:txBody>
      <dsp:txXfrm>
        <a:off x="35411" y="36951"/>
        <a:ext cx="8690591" cy="6545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31D06E-F19F-4A1A-A4AE-667AE23F677F}" type="datetimeFigureOut">
              <a:rPr lang="en-US" smtClean="0"/>
              <a:t>1/26/2026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28551F-DB2F-45F1-B9AC-183CB353A23D}" type="slidenum">
              <a:rPr lang="en-US" smtClean="0"/>
              <a:t>‹#›</a:t>
            </a:fld>
            <a:endParaRPr lang="en-US"/>
          </a:p>
        </p:txBody>
      </p:sp>
    </p:spTree>
    <p:extLst>
      <p:ext uri="{BB962C8B-B14F-4D97-AF65-F5344CB8AC3E}">
        <p14:creationId xmlns:p14="http://schemas.microsoft.com/office/powerpoint/2010/main" val="440644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Minnesota is considered as full practice authority state of Advanced Practice Registered Nurses (APRNs). It implies that once APRNs have fulfilled some of the requirements, they can assess patients, diagnose health issues, prescribe drugs, and treat them without any supervision by physicians (Revisor of Statutes, n.d.). The legislation that became effective in 2015 was a major change towards an independent practice among nurse practitioners, certified nurse midwives, clinical nurse specialists and certified registered nurse anesthetists. The new graduates do not get independence at immediately. However, a transition-to-practice requirement has to be met. In general, the state is regarded as accommodating to APRNs, because the permanent collaboration with physicians will not be required after the transition period is accomplished. </a:t>
            </a:r>
            <a:br>
              <a:rPr lang="en-US" dirty="0"/>
            </a:br>
            <a:endParaRPr lang="en-US" dirty="0"/>
          </a:p>
        </p:txBody>
      </p:sp>
      <p:sp>
        <p:nvSpPr>
          <p:cNvPr id="4" name="Slide Number Placeholder 3"/>
          <p:cNvSpPr>
            <a:spLocks noGrp="1"/>
          </p:cNvSpPr>
          <p:nvPr>
            <p:ph type="sldNum" sz="quarter" idx="5"/>
          </p:nvPr>
        </p:nvSpPr>
        <p:spPr/>
        <p:txBody>
          <a:bodyPr/>
          <a:lstStyle/>
          <a:p>
            <a:fld id="{1628551F-DB2F-45F1-B9AC-183CB353A23D}" type="slidenum">
              <a:rPr lang="en-US" smtClean="0"/>
              <a:t>2</a:t>
            </a:fld>
            <a:endParaRPr lang="en-US"/>
          </a:p>
        </p:txBody>
      </p:sp>
    </p:spTree>
    <p:extLst>
      <p:ext uri="{BB962C8B-B14F-4D97-AF65-F5344CB8AC3E}">
        <p14:creationId xmlns:p14="http://schemas.microsoft.com/office/powerpoint/2010/main" val="2012672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28551F-DB2F-45F1-B9AC-183CB353A23D}" type="slidenum">
              <a:rPr lang="en-US" smtClean="0"/>
              <a:t>11</a:t>
            </a:fld>
            <a:endParaRPr lang="en-US"/>
          </a:p>
        </p:txBody>
      </p:sp>
    </p:spTree>
    <p:extLst>
      <p:ext uri="{BB962C8B-B14F-4D97-AF65-F5344CB8AC3E}">
        <p14:creationId xmlns:p14="http://schemas.microsoft.com/office/powerpoint/2010/main" val="3296358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Newly licensed APRNs in Minnesota should also complete a transition-to-practice (TTP) of 2,080 hours, or one-year of full-time employment, in order to gain full authority (Revisor of Statutes, n.d.). The practice of APRNs within this period should take a collaborative set up with a physician or some other seasoned APRN. This requirement was introduced as a tradeoff in the legislative process, which guarantees control but also develops clinical skills of independence. After this time, APRNs may prescribe drugs, determine diseases, and administer treatment without the supervision of physicians (Revisor of Statutes, n.d.). Some opponents believe that the TTP requirement is both unneeded and that it causes a delay to fully independent practice, which otherwise encourages autonomy in a state that otherwise welcomes it. </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1628551F-DB2F-45F1-B9AC-183CB353A23D}" type="slidenum">
              <a:rPr lang="en-US" smtClean="0"/>
              <a:t>3</a:t>
            </a:fld>
            <a:endParaRPr lang="en-US"/>
          </a:p>
        </p:txBody>
      </p:sp>
    </p:spTree>
    <p:extLst>
      <p:ext uri="{BB962C8B-B14F-4D97-AF65-F5344CB8AC3E}">
        <p14:creationId xmlns:p14="http://schemas.microsoft.com/office/powerpoint/2010/main" val="3821820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Both the federal and state regulations regulate safe prescribing in Minnesota. To prescribe controlled substances, APRNs have to be registered by the Drug Enforcement Administration (DEA). The prescription should be in accordance with the Minnesota Nurse Practice Act which determines the legal scope of nursing practice. To reduce opioid misuse and dependence, clinicians should adhere to evidence-based recommendations, including the ones provided by the Centers of Disease Control and Prevention on opioid prescribing (Dowell, 2022). There is also the need to continue education in pharmacology, so that APRNs would be abreast with safe prescribing practices. Lastly, APRNs should record a reason why a prescription was given, such as risk, benefit, and patient education to protect patients and providers (</a:t>
            </a:r>
            <a:r>
              <a:rPr lang="en-US" sz="1200" b="0" i="0" kern="1200" dirty="0" err="1">
                <a:solidFill>
                  <a:schemeClr val="tx1"/>
                </a:solidFill>
                <a:effectLst/>
                <a:latin typeface="+mn-lt"/>
                <a:ea typeface="+mn-ea"/>
                <a:cs typeface="+mn-cs"/>
              </a:rPr>
              <a:t>Dydyk</a:t>
            </a:r>
            <a:r>
              <a:rPr lang="en-US" sz="1200" b="0" i="0" kern="1200" dirty="0">
                <a:solidFill>
                  <a:schemeClr val="tx1"/>
                </a:solidFill>
                <a:effectLst/>
                <a:latin typeface="+mn-lt"/>
                <a:ea typeface="+mn-ea"/>
                <a:cs typeface="+mn-cs"/>
              </a:rPr>
              <a:t> et al., 2020). </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1628551F-DB2F-45F1-B9AC-183CB353A23D}" type="slidenum">
              <a:rPr lang="en-US" smtClean="0"/>
              <a:t>4</a:t>
            </a:fld>
            <a:endParaRPr lang="en-US"/>
          </a:p>
        </p:txBody>
      </p:sp>
    </p:spTree>
    <p:extLst>
      <p:ext uri="{BB962C8B-B14F-4D97-AF65-F5344CB8AC3E}">
        <p14:creationId xmlns:p14="http://schemas.microsoft.com/office/powerpoint/2010/main" val="4108102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Prescription Drug Monitoring Program (PMP) is a machine that is used to track prescription of drugs to patients (D'Souza et al., 2024). Minnesota has a Prescription Monitoring Program (PMP) which is a very useful instrument in fighting prescription drug abuse. The program monitors prescriptions of all Schedule II-V controlled substances, and it also has some non-controlled medications that have a high probability of abuse (Minnesota Board of Pharmacy, n.d.). Under the management of chronic pain or mental disorders, the PMP must be checked by APRNs during the prescription of opioids, benzodiazepines and stimulants. Reviewing the prescription history of a patient would allow the provider to detect a pattern of misuse, diversion, or possible drug interactions (D'Souza et al., 2024). The general intent of the PMP is to enhance patient safety, minimize deaths of overdoses, and facilitate a responsible prescribing statewide. </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1628551F-DB2F-45F1-B9AC-183CB353A23D}" type="slidenum">
              <a:rPr lang="en-US" smtClean="0"/>
              <a:t>5</a:t>
            </a:fld>
            <a:endParaRPr lang="en-US"/>
          </a:p>
        </p:txBody>
      </p:sp>
    </p:spTree>
    <p:extLst>
      <p:ext uri="{BB962C8B-B14F-4D97-AF65-F5344CB8AC3E}">
        <p14:creationId xmlns:p14="http://schemas.microsoft.com/office/powerpoint/2010/main" val="1373803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Minnesota, even though APRNs are given full practice authority, there are still some obstacles to prescribing (</a:t>
            </a:r>
            <a:r>
              <a:rPr lang="en-US" dirty="0"/>
              <a:t>D'Souza et al., 2024)</a:t>
            </a:r>
            <a:r>
              <a:rPr lang="en-US" sz="1200" b="0" i="0" kern="1200" dirty="0">
                <a:solidFill>
                  <a:schemeClr val="tx1"/>
                </a:solidFill>
                <a:effectLst/>
                <a:latin typeface="+mn-lt"/>
                <a:ea typeface="+mn-ea"/>
                <a:cs typeface="+mn-cs"/>
              </a:rPr>
              <a:t>. The transition-to-practice requirement postpones the independence of new graduates in practicing, which can be a major setback, especially in rural and underserved communities, that require the immediate availability of the APRN services (</a:t>
            </a:r>
            <a:r>
              <a:rPr lang="en-US" dirty="0"/>
              <a:t>Revisor of Statutes, n.d.)</a:t>
            </a:r>
            <a:r>
              <a:rPr lang="en-US" sz="1200" b="0" i="0" kern="1200" dirty="0">
                <a:solidFill>
                  <a:schemeClr val="tx1"/>
                </a:solidFill>
                <a:effectLst/>
                <a:latin typeface="+mn-lt"/>
                <a:ea typeface="+mn-ea"/>
                <a:cs typeface="+mn-cs"/>
              </a:rPr>
              <a:t>. Another form of restriction is institutional, in the sense that certain hospitals and clinics have their own bylaws mandating physician supervision despite the absence of such in state law. There is also a problem of equity in reimbursement where insurers frequently pay APRNs less than they pay physicians in the same services. Moreover, people are not properly informed about the extent of APRN authority, and their role is not understood accordingly (</a:t>
            </a:r>
            <a:r>
              <a:rPr lang="en-US" dirty="0" err="1"/>
              <a:t>Kannarkat</a:t>
            </a:r>
            <a:r>
              <a:rPr lang="en-US" dirty="0"/>
              <a:t> et al., 2025)</a:t>
            </a:r>
            <a:r>
              <a:rPr lang="en-US" sz="1200" b="0" i="0" kern="1200" dirty="0">
                <a:solidFill>
                  <a:schemeClr val="tx1"/>
                </a:solidFill>
                <a:effectLst/>
                <a:latin typeface="+mn-lt"/>
                <a:ea typeface="+mn-ea"/>
                <a:cs typeface="+mn-cs"/>
              </a:rPr>
              <a:t>. Physician organization interprofessional resistance may also make attempts to realize the full integration of APRNs into healthcare systems even more complicated. </a:t>
            </a:r>
            <a:br>
              <a:rPr lang="en-US" dirty="0"/>
            </a:br>
            <a:endParaRPr lang="en-US" dirty="0"/>
          </a:p>
        </p:txBody>
      </p:sp>
      <p:sp>
        <p:nvSpPr>
          <p:cNvPr id="4" name="Slide Number Placeholder 3"/>
          <p:cNvSpPr>
            <a:spLocks noGrp="1"/>
          </p:cNvSpPr>
          <p:nvPr>
            <p:ph type="sldNum" sz="quarter" idx="5"/>
          </p:nvPr>
        </p:nvSpPr>
        <p:spPr/>
        <p:txBody>
          <a:bodyPr/>
          <a:lstStyle/>
          <a:p>
            <a:fld id="{1628551F-DB2F-45F1-B9AC-183CB353A23D}" type="slidenum">
              <a:rPr lang="en-US" smtClean="0"/>
              <a:t>6</a:t>
            </a:fld>
            <a:endParaRPr lang="en-US"/>
          </a:p>
        </p:txBody>
      </p:sp>
    </p:spTree>
    <p:extLst>
      <p:ext uri="{BB962C8B-B14F-4D97-AF65-F5344CB8AC3E}">
        <p14:creationId xmlns:p14="http://schemas.microsoft.com/office/powerpoint/2010/main" val="3611632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American Association of Nurse Practitioners (AANP) is the most popular NP professional organization in the United States. Membership opens the door to continuing education, national and regional conferences, policy updates and networking with peers (AANP Forum, 2021). ANP is another effective advocate at the federal level, lobbying in support of full practice authority, reimbursements equity and enhanced access to telehealth. In the case of Minnesota NPs, AANP membership offers a tie into national advocacy, which is used in conjunction with state-level advocacy. The organization provides student membership at a lower price which gives the early professional active participation and access to the resources that promote safe and effective practices in prescribing. </a:t>
            </a:r>
          </a:p>
          <a:p>
            <a:endParaRPr lang="en-US" dirty="0"/>
          </a:p>
        </p:txBody>
      </p:sp>
      <p:sp>
        <p:nvSpPr>
          <p:cNvPr id="4" name="Slide Number Placeholder 3"/>
          <p:cNvSpPr>
            <a:spLocks noGrp="1"/>
          </p:cNvSpPr>
          <p:nvPr>
            <p:ph type="sldNum" sz="quarter" idx="5"/>
          </p:nvPr>
        </p:nvSpPr>
        <p:spPr/>
        <p:txBody>
          <a:bodyPr/>
          <a:lstStyle/>
          <a:p>
            <a:fld id="{1628551F-DB2F-45F1-B9AC-183CB353A23D}" type="slidenum">
              <a:rPr lang="en-US" smtClean="0"/>
              <a:t>7</a:t>
            </a:fld>
            <a:endParaRPr lang="en-US"/>
          </a:p>
        </p:txBody>
      </p:sp>
    </p:spTree>
    <p:extLst>
      <p:ext uri="{BB962C8B-B14F-4D97-AF65-F5344CB8AC3E}">
        <p14:creationId xmlns:p14="http://schemas.microsoft.com/office/powerpoint/2010/main" val="2310797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the state level, the Minnesota APRN Coalition is a major supporter of advanced practice nurses. This organization is the one that helped to obtain the legislative changes that allowed full practice authority in 2015. It is currently more interested in eliminating the transition-to-practice requirement that is considered to be unneeded and cumbersome by many (</a:t>
            </a:r>
            <a:r>
              <a:rPr lang="en-US" dirty="0"/>
              <a:t>Minnesota APRN Coalition, n.d.)</a:t>
            </a:r>
            <a:r>
              <a:rPr lang="en-US" sz="1200" b="0" i="0" kern="1200" dirty="0">
                <a:solidFill>
                  <a:schemeClr val="tx1"/>
                </a:solidFill>
                <a:effectLst/>
                <a:latin typeface="+mn-lt"/>
                <a:ea typeface="+mn-ea"/>
                <a:cs typeface="+mn-cs"/>
              </a:rPr>
              <a:t>. The coalition leads to routine legislative updates, professional development events, and they offer a platform where the APRNs can join hands to represent their profession. It is open to licensed APRNs and students with lower fees imposed to students in training. The membership helps APRNs to enhance their professional voice in the future of healthcare in Minnesota. </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1628551F-DB2F-45F1-B9AC-183CB353A23D}" type="slidenum">
              <a:rPr lang="en-US" smtClean="0"/>
              <a:t>8</a:t>
            </a:fld>
            <a:endParaRPr lang="en-US"/>
          </a:p>
        </p:txBody>
      </p:sp>
    </p:spTree>
    <p:extLst>
      <p:ext uri="{BB962C8B-B14F-4D97-AF65-F5344CB8AC3E}">
        <p14:creationId xmlns:p14="http://schemas.microsoft.com/office/powerpoint/2010/main" val="1644469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Minnesota law treats telehealth as an equivalent of the face-to-face care, thereby increasing the accessibility of care to all patients, both rural and urban. The telehealth services may be provided through video conferencing, audio-only communication, and asynchronous platform of communication (</a:t>
            </a:r>
            <a:r>
              <a:rPr lang="en-US" dirty="0"/>
              <a:t>Minnesota Department of Human Services, n.d.)</a:t>
            </a:r>
            <a:r>
              <a:rPr lang="en-US" sz="1200" b="0" i="0" kern="1200" dirty="0">
                <a:solidFill>
                  <a:schemeClr val="tx1"/>
                </a:solidFill>
                <a:effectLst/>
                <a:latin typeface="+mn-lt"/>
                <a:ea typeface="+mn-ea"/>
                <a:cs typeface="+mn-cs"/>
              </a:rPr>
              <a:t>. The state demands that payment parity is present, that is, the providers should be compensated equally during telehealth and in-person visits, and this policy will foster more widespread use of virtual care. APRNs are also permitted to prescribe medications through telehealth provided that the practice is within their scope of the law. Controlled Substance prescription remains, however, under federal law, under the Ryan Haight Act, and temporary pandemic-related flexibilities are under consideration by the DEA (</a:t>
            </a:r>
            <a:r>
              <a:rPr lang="en-US" sz="1200" b="0" i="0" kern="1200" dirty="0" err="1">
                <a:solidFill>
                  <a:schemeClr val="tx1"/>
                </a:solidFill>
                <a:effectLst/>
                <a:latin typeface="+mn-lt"/>
                <a:ea typeface="+mn-ea"/>
                <a:cs typeface="+mn-cs"/>
              </a:rPr>
              <a:t>Kannarkat</a:t>
            </a:r>
            <a:r>
              <a:rPr lang="en-US" sz="1200" b="0" i="0" kern="1200" dirty="0">
                <a:solidFill>
                  <a:schemeClr val="tx1"/>
                </a:solidFill>
                <a:effectLst/>
                <a:latin typeface="+mn-lt"/>
                <a:ea typeface="+mn-ea"/>
                <a:cs typeface="+mn-cs"/>
              </a:rPr>
              <a:t> et al., 2025). These legislations advocate increased access to and efficiency in patient care.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628551F-DB2F-45F1-B9AC-183CB353A23D}" type="slidenum">
              <a:rPr lang="en-US" smtClean="0"/>
              <a:t>9</a:t>
            </a:fld>
            <a:endParaRPr lang="en-US"/>
          </a:p>
        </p:txBody>
      </p:sp>
    </p:spTree>
    <p:extLst>
      <p:ext uri="{BB962C8B-B14F-4D97-AF65-F5344CB8AC3E}">
        <p14:creationId xmlns:p14="http://schemas.microsoft.com/office/powerpoint/2010/main" val="2873585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Overall, full practice authority has provided Minnesota APRNs with much-needed independence, even though their transition-to-practice requirement still exists (</a:t>
            </a:r>
            <a:r>
              <a:rPr lang="en-US" dirty="0"/>
              <a:t>Revisor of Statute, n.d.)</a:t>
            </a:r>
            <a:r>
              <a:rPr lang="en-US" sz="1200" b="0" i="0" kern="1200" dirty="0">
                <a:solidFill>
                  <a:schemeClr val="tx1"/>
                </a:solidFill>
                <a:effectLst/>
                <a:latin typeface="+mn-lt"/>
                <a:ea typeface="+mn-ea"/>
                <a:cs typeface="+mn-cs"/>
              </a:rPr>
              <a:t>. DEA registration, compliance with the Nurse Practice Act, use of the PMP, and evidence-based guidelines are the prerequisites of safe prescribing. Regulatory advances have led to persistent problems in areas like reimbursement, institutional limitations and general awareness of the roles of APRNs. Professional support and advocacy offered by national and state organizations, such as AANP and Minnesota APRN Coalition, are vital in the practice development (</a:t>
            </a:r>
            <a:r>
              <a:rPr lang="en-US" dirty="0"/>
              <a:t>Minnesota APRN Coalition, n.d.).</a:t>
            </a:r>
            <a:r>
              <a:rPr lang="en-US" sz="1200" b="0" i="0" kern="1200" dirty="0">
                <a:solidFill>
                  <a:schemeClr val="tx1"/>
                </a:solidFill>
                <a:effectLst/>
                <a:latin typeface="+mn-lt"/>
                <a:ea typeface="+mn-ea"/>
                <a:cs typeface="+mn-cs"/>
              </a:rPr>
              <a:t> Lastly, Minnesota has telehealth laws that display a determination to achieve equitable access, and therefore, patients can receive high-quality care by APRNs across the state. </a:t>
            </a:r>
          </a:p>
          <a:p>
            <a:br>
              <a:rPr lang="en-US" dirty="0"/>
            </a:br>
            <a:endParaRPr lang="en-US" dirty="0"/>
          </a:p>
        </p:txBody>
      </p:sp>
      <p:sp>
        <p:nvSpPr>
          <p:cNvPr id="4" name="Slide Number Placeholder 3"/>
          <p:cNvSpPr>
            <a:spLocks noGrp="1"/>
          </p:cNvSpPr>
          <p:nvPr>
            <p:ph type="sldNum" sz="quarter" idx="5"/>
          </p:nvPr>
        </p:nvSpPr>
        <p:spPr/>
        <p:txBody>
          <a:bodyPr/>
          <a:lstStyle/>
          <a:p>
            <a:fld id="{1628551F-DB2F-45F1-B9AC-183CB353A23D}" type="slidenum">
              <a:rPr lang="en-US" smtClean="0"/>
              <a:t>10</a:t>
            </a:fld>
            <a:endParaRPr lang="en-US"/>
          </a:p>
        </p:txBody>
      </p:sp>
    </p:spTree>
    <p:extLst>
      <p:ext uri="{BB962C8B-B14F-4D97-AF65-F5344CB8AC3E}">
        <p14:creationId xmlns:p14="http://schemas.microsoft.com/office/powerpoint/2010/main" val="38895932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134DA3F-8BB5-45B1-9E45-6F363874B5E3}" type="datetimeFigureOut">
              <a:rPr lang="en-US" smtClean="0"/>
              <a:t>1/26/2026</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5B9F491-4FEF-4137-94B9-F512197820E1}"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6139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34DA3F-8BB5-45B1-9E45-6F363874B5E3}" type="datetimeFigureOut">
              <a:rPr lang="en-US" smtClean="0"/>
              <a:t>1/26/2026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B9F491-4FEF-4137-94B9-F512197820E1}" type="slidenum">
              <a:rPr lang="en-US" smtClean="0"/>
              <a:t>‹#›</a:t>
            </a:fld>
            <a:endParaRPr lang="en-US"/>
          </a:p>
        </p:txBody>
      </p:sp>
    </p:spTree>
    <p:extLst>
      <p:ext uri="{BB962C8B-B14F-4D97-AF65-F5344CB8AC3E}">
        <p14:creationId xmlns:p14="http://schemas.microsoft.com/office/powerpoint/2010/main" val="317831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4DA3F-8BB5-45B1-9E45-6F363874B5E3}" type="datetimeFigureOut">
              <a:rPr lang="en-US" smtClean="0"/>
              <a:t>1/26/2026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B9F491-4FEF-4137-94B9-F512197820E1}"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1860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4DA3F-8BB5-45B1-9E45-6F363874B5E3}" type="datetimeFigureOut">
              <a:rPr lang="en-US" smtClean="0"/>
              <a:t>1/26/2026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B9F491-4FEF-4137-94B9-F512197820E1}"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5418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4DA3F-8BB5-45B1-9E45-6F363874B5E3}" type="datetimeFigureOut">
              <a:rPr lang="en-US" smtClean="0"/>
              <a:t>1/26/2026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B9F491-4FEF-4137-94B9-F512197820E1}" type="slidenum">
              <a:rPr lang="en-US" smtClean="0"/>
              <a:t>‹#›</a:t>
            </a:fld>
            <a:endParaRPr lang="en-US"/>
          </a:p>
        </p:txBody>
      </p:sp>
    </p:spTree>
    <p:extLst>
      <p:ext uri="{BB962C8B-B14F-4D97-AF65-F5344CB8AC3E}">
        <p14:creationId xmlns:p14="http://schemas.microsoft.com/office/powerpoint/2010/main" val="42231497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4DA3F-8BB5-45B1-9E45-6F363874B5E3}" type="datetimeFigureOut">
              <a:rPr lang="en-US" smtClean="0"/>
              <a:t>1/26/2026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B9F491-4FEF-4137-94B9-F512197820E1}"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216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4DA3F-8BB5-45B1-9E45-6F363874B5E3}" type="datetimeFigureOut">
              <a:rPr lang="en-US" smtClean="0"/>
              <a:t>1/26/2026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B9F491-4FEF-4137-94B9-F512197820E1}"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8178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4DA3F-8BB5-45B1-9E45-6F363874B5E3}" type="datetimeFigureOut">
              <a:rPr lang="en-US" smtClean="0"/>
              <a:t>1/26/2026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B9F491-4FEF-4137-94B9-F512197820E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5947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4DA3F-8BB5-45B1-9E45-6F363874B5E3}" type="datetimeFigureOut">
              <a:rPr lang="en-US" smtClean="0"/>
              <a:t>1/26/2026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B9F491-4FEF-4137-94B9-F512197820E1}"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8692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4DA3F-8BB5-45B1-9E45-6F363874B5E3}" type="datetimeFigureOut">
              <a:rPr lang="en-US" smtClean="0"/>
              <a:t>1/26/2026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B9F491-4FEF-4137-94B9-F512197820E1}" type="slidenum">
              <a:rPr lang="en-US" smtClean="0"/>
              <a:t>‹#›</a:t>
            </a:fld>
            <a:endParaRPr lang="en-US"/>
          </a:p>
        </p:txBody>
      </p:sp>
    </p:spTree>
    <p:extLst>
      <p:ext uri="{BB962C8B-B14F-4D97-AF65-F5344CB8AC3E}">
        <p14:creationId xmlns:p14="http://schemas.microsoft.com/office/powerpoint/2010/main" val="2612870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4DA3F-8BB5-45B1-9E45-6F363874B5E3}" type="datetimeFigureOut">
              <a:rPr lang="en-US" smtClean="0"/>
              <a:t>1/26/2026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B9F491-4FEF-4137-94B9-F512197820E1}"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1424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4DA3F-8BB5-45B1-9E45-6F363874B5E3}" type="datetimeFigureOut">
              <a:rPr lang="en-US" smtClean="0"/>
              <a:t>1/26/2026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B9F491-4FEF-4137-94B9-F512197820E1}" type="slidenum">
              <a:rPr lang="en-US" smtClean="0"/>
              <a:t>‹#›</a:t>
            </a:fld>
            <a:endParaRPr lang="en-US"/>
          </a:p>
        </p:txBody>
      </p:sp>
    </p:spTree>
    <p:extLst>
      <p:ext uri="{BB962C8B-B14F-4D97-AF65-F5344CB8AC3E}">
        <p14:creationId xmlns:p14="http://schemas.microsoft.com/office/powerpoint/2010/main" val="2479411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4DA3F-8BB5-45B1-9E45-6F363874B5E3}" type="datetimeFigureOut">
              <a:rPr lang="en-US" smtClean="0"/>
              <a:t>1/26/2026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B9F491-4FEF-4137-94B9-F512197820E1}"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3622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4DA3F-8BB5-45B1-9E45-6F363874B5E3}" type="datetimeFigureOut">
              <a:rPr lang="en-US" smtClean="0"/>
              <a:t>1/26/2026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B9F491-4FEF-4137-94B9-F512197820E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6879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4DA3F-8BB5-45B1-9E45-6F363874B5E3}" type="datetimeFigureOut">
              <a:rPr lang="en-US" smtClean="0"/>
              <a:t>1/26/2026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B9F491-4FEF-4137-94B9-F512197820E1}" type="slidenum">
              <a:rPr lang="en-US" smtClean="0"/>
              <a:t>‹#›</a:t>
            </a:fld>
            <a:endParaRPr lang="en-US"/>
          </a:p>
        </p:txBody>
      </p:sp>
    </p:spTree>
    <p:extLst>
      <p:ext uri="{BB962C8B-B14F-4D97-AF65-F5344CB8AC3E}">
        <p14:creationId xmlns:p14="http://schemas.microsoft.com/office/powerpoint/2010/main" val="2016900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34DA3F-8BB5-45B1-9E45-6F363874B5E3}" type="datetimeFigureOut">
              <a:rPr lang="en-US" smtClean="0"/>
              <a:t>1/26/2026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B9F491-4FEF-4137-94B9-F512197820E1}"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3552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34DA3F-8BB5-45B1-9E45-6F363874B5E3}" type="datetimeFigureOut">
              <a:rPr lang="en-US" smtClean="0"/>
              <a:t>1/26/2026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B9F491-4FEF-4137-94B9-F512197820E1}" type="slidenum">
              <a:rPr lang="en-US" smtClean="0"/>
              <a:t>‹#›</a:t>
            </a:fld>
            <a:endParaRPr lang="en-US"/>
          </a:p>
        </p:txBody>
      </p:sp>
    </p:spTree>
    <p:extLst>
      <p:ext uri="{BB962C8B-B14F-4D97-AF65-F5344CB8AC3E}">
        <p14:creationId xmlns:p14="http://schemas.microsoft.com/office/powerpoint/2010/main" val="16545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srcRect/>
          <a:tile tx="0" ty="0" sx="100000" sy="100000" flip="none" algn="tl"/>
        </a:blipFill>
        <a:effectLst/>
      </p:bgPr>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134DA3F-8BB5-45B1-9E45-6F363874B5E3}" type="datetimeFigureOut">
              <a:rPr lang="en-US" smtClean="0"/>
              <a:t>1/26/2026</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5B9F491-4FEF-4137-94B9-F512197820E1}" type="slidenum">
              <a:rPr lang="en-US" smtClean="0"/>
              <a:t>‹#›</a:t>
            </a:fld>
            <a:endParaRPr lang="en-US"/>
          </a:p>
        </p:txBody>
      </p:sp>
    </p:spTree>
    <p:extLst>
      <p:ext uri="{BB962C8B-B14F-4D97-AF65-F5344CB8AC3E}">
        <p14:creationId xmlns:p14="http://schemas.microsoft.com/office/powerpoint/2010/main" val="53566518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8.xml"/><Relationship Id="rId3" Type="http://schemas.openxmlformats.org/officeDocument/2006/relationships/diagramData" Target="../diagrams/data17.xml"/><Relationship Id="rId7" Type="http://schemas.microsoft.com/office/2007/relationships/diagramDrawing" Target="../diagrams/drawing17.xml"/><Relationship Id="rId12" Type="http://schemas.microsoft.com/office/2007/relationships/diagramDrawing" Target="../diagrams/drawing1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7.xml"/><Relationship Id="rId11" Type="http://schemas.openxmlformats.org/officeDocument/2006/relationships/diagramColors" Target="../diagrams/colors18.xml"/><Relationship Id="rId5" Type="http://schemas.openxmlformats.org/officeDocument/2006/relationships/diagramQuickStyle" Target="../diagrams/quickStyle17.xml"/><Relationship Id="rId10" Type="http://schemas.openxmlformats.org/officeDocument/2006/relationships/diagramQuickStyle" Target="../diagrams/quickStyle18.xml"/><Relationship Id="rId4" Type="http://schemas.openxmlformats.org/officeDocument/2006/relationships/diagramLayout" Target="../diagrams/layout17.xml"/><Relationship Id="rId9" Type="http://schemas.openxmlformats.org/officeDocument/2006/relationships/diagramLayout" Target="../diagrams/layout1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10.png"/><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6.xml.rels><?xml version="1.0" encoding="UTF-8" standalone="yes"?>
<Relationships xmlns="http://schemas.openxmlformats.org/package/2006/relationships"><Relationship Id="rId8" Type="http://schemas.microsoft.com/office/2007/relationships/diagramDrawing" Target="../diagrams/drawing9.xml"/><Relationship Id="rId13" Type="http://schemas.microsoft.com/office/2007/relationships/diagramDrawing" Target="../diagrams/drawing10.xml"/><Relationship Id="rId3" Type="http://schemas.openxmlformats.org/officeDocument/2006/relationships/image" Target="../media/image11.png"/><Relationship Id="rId7" Type="http://schemas.openxmlformats.org/officeDocument/2006/relationships/diagramColors" Target="../diagrams/colors9.xml"/><Relationship Id="rId12" Type="http://schemas.openxmlformats.org/officeDocument/2006/relationships/diagramColors" Target="../diagrams/colors10.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9.xml"/><Relationship Id="rId11" Type="http://schemas.openxmlformats.org/officeDocument/2006/relationships/diagramQuickStyle" Target="../diagrams/quickStyle10.xml"/><Relationship Id="rId5" Type="http://schemas.openxmlformats.org/officeDocument/2006/relationships/diagramLayout" Target="../diagrams/layout9.xml"/><Relationship Id="rId10" Type="http://schemas.openxmlformats.org/officeDocument/2006/relationships/diagramLayout" Target="../diagrams/layout10.xml"/><Relationship Id="rId4" Type="http://schemas.openxmlformats.org/officeDocument/2006/relationships/diagramData" Target="../diagrams/data9.xml"/><Relationship Id="rId9" Type="http://schemas.openxmlformats.org/officeDocument/2006/relationships/diagramData" Target="../diagrams/data10.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9.xml.rels><?xml version="1.0" encoding="UTF-8" standalone="yes"?>
<Relationships xmlns="http://schemas.openxmlformats.org/package/2006/relationships"><Relationship Id="rId8" Type="http://schemas.microsoft.com/office/2007/relationships/diagramDrawing" Target="../diagrams/drawing15.xml"/><Relationship Id="rId13" Type="http://schemas.microsoft.com/office/2007/relationships/diagramDrawing" Target="../diagrams/drawing16.xml"/><Relationship Id="rId3" Type="http://schemas.openxmlformats.org/officeDocument/2006/relationships/image" Target="../media/image12.png"/><Relationship Id="rId7" Type="http://schemas.openxmlformats.org/officeDocument/2006/relationships/diagramColors" Target="../diagrams/colors15.xml"/><Relationship Id="rId12" Type="http://schemas.openxmlformats.org/officeDocument/2006/relationships/diagramColors" Target="../diagrams/colors1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15.xml"/><Relationship Id="rId11" Type="http://schemas.openxmlformats.org/officeDocument/2006/relationships/diagramQuickStyle" Target="../diagrams/quickStyle16.xml"/><Relationship Id="rId5" Type="http://schemas.openxmlformats.org/officeDocument/2006/relationships/diagramLayout" Target="../diagrams/layout15.xml"/><Relationship Id="rId10" Type="http://schemas.openxmlformats.org/officeDocument/2006/relationships/diagramLayout" Target="../diagrams/layout16.xml"/><Relationship Id="rId4" Type="http://schemas.openxmlformats.org/officeDocument/2006/relationships/diagramData" Target="../diagrams/data15.xml"/><Relationship Id="rId9" Type="http://schemas.openxmlformats.org/officeDocument/2006/relationships/diagramData" Target="../diagrams/data1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0655B2-1498-1622-0825-D36E8F89D9DD}"/>
              </a:ext>
            </a:extLst>
          </p:cNvPr>
          <p:cNvPicPr>
            <a:picLocks noChangeAspect="1"/>
          </p:cNvPicPr>
          <p:nvPr/>
        </p:nvPicPr>
        <p:blipFill>
          <a:blip r:embed="rId2"/>
          <a:stretch>
            <a:fillRect/>
          </a:stretch>
        </p:blipFill>
        <p:spPr>
          <a:xfrm>
            <a:off x="2011126" y="1375893"/>
            <a:ext cx="7824123" cy="5456705"/>
          </a:xfrm>
          <a:prstGeom prst="rect">
            <a:avLst/>
          </a:prstGeom>
        </p:spPr>
      </p:pic>
      <p:sp>
        <p:nvSpPr>
          <p:cNvPr id="2" name="Title 1">
            <a:extLst>
              <a:ext uri="{FF2B5EF4-FFF2-40B4-BE49-F238E27FC236}">
                <a16:creationId xmlns:a16="http://schemas.microsoft.com/office/drawing/2014/main" id="{4313D4E0-B7A7-17E6-CCF6-64F00A7EB4DA}"/>
              </a:ext>
            </a:extLst>
          </p:cNvPr>
          <p:cNvSpPr>
            <a:spLocks noGrp="1"/>
          </p:cNvSpPr>
          <p:nvPr>
            <p:ph type="ctrTitle"/>
          </p:nvPr>
        </p:nvSpPr>
        <p:spPr>
          <a:xfrm>
            <a:off x="2356751" y="618126"/>
            <a:ext cx="6815669" cy="1515533"/>
          </a:xfrm>
        </p:spPr>
        <p:txBody>
          <a:bodyPr/>
          <a:lstStyle/>
          <a:p>
            <a:r>
              <a:rPr lang="en-US" dirty="0">
                <a:latin typeface="Times New Roman" panose="02020603050405020304" pitchFamily="18" charset="0"/>
                <a:cs typeface="Times New Roman" panose="02020603050405020304" pitchFamily="18" charset="0"/>
              </a:rPr>
              <a:t>Prescribing Laws &amp; Telehealth in Minnesota</a:t>
            </a:r>
          </a:p>
        </p:txBody>
      </p:sp>
    </p:spTree>
    <p:extLst>
      <p:ext uri="{BB962C8B-B14F-4D97-AF65-F5344CB8AC3E}">
        <p14:creationId xmlns:p14="http://schemas.microsoft.com/office/powerpoint/2010/main" val="543847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F2F5ED7-D041-8668-08FF-25CE4FD70C4A}"/>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4BE68E5-8168-D3E8-6779-B2CB3F2676C7}"/>
              </a:ext>
            </a:extLst>
          </p:cNvPr>
          <p:cNvGraphicFramePr/>
          <p:nvPr>
            <p:extLst>
              <p:ext uri="{D42A27DB-BD31-4B8C-83A1-F6EECF244321}">
                <p14:modId xmlns:p14="http://schemas.microsoft.com/office/powerpoint/2010/main" val="3176963443"/>
              </p:ext>
            </p:extLst>
          </p:nvPr>
        </p:nvGraphicFramePr>
        <p:xfrm>
          <a:off x="1154954" y="947920"/>
          <a:ext cx="8761413" cy="728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4">
            <a:extLst>
              <a:ext uri="{FF2B5EF4-FFF2-40B4-BE49-F238E27FC236}">
                <a16:creationId xmlns:a16="http://schemas.microsoft.com/office/drawing/2014/main" id="{020DC339-778D-D93E-F4B6-0F18397666DC}"/>
              </a:ext>
            </a:extLst>
          </p:cNvPr>
          <p:cNvGraphicFramePr>
            <a:graphicFrameLocks noGrp="1"/>
          </p:cNvGraphicFramePr>
          <p:nvPr>
            <p:ph idx="1"/>
            <p:extLst>
              <p:ext uri="{D42A27DB-BD31-4B8C-83A1-F6EECF244321}">
                <p14:modId xmlns:p14="http://schemas.microsoft.com/office/powerpoint/2010/main" val="2487380684"/>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48808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0F1A49C-C851-1494-6BEA-F472EEFFE05D}"/>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C84DA16-67A9-1F37-A11D-4F0799C08C81}"/>
              </a:ext>
            </a:extLst>
          </p:cNvPr>
          <p:cNvGraphicFramePr/>
          <p:nvPr>
            <p:extLst>
              <p:ext uri="{D42A27DB-BD31-4B8C-83A1-F6EECF244321}">
                <p14:modId xmlns:p14="http://schemas.microsoft.com/office/powerpoint/2010/main" val="2693482684"/>
              </p:ext>
            </p:extLst>
          </p:nvPr>
        </p:nvGraphicFramePr>
        <p:xfrm>
          <a:off x="1154954" y="947920"/>
          <a:ext cx="8761413" cy="728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3A0944DB-5992-809F-E487-B4676815C644}"/>
              </a:ext>
            </a:extLst>
          </p:cNvPr>
          <p:cNvSpPr>
            <a:spLocks noGrp="1"/>
          </p:cNvSpPr>
          <p:nvPr>
            <p:ph idx="1"/>
          </p:nvPr>
        </p:nvSpPr>
        <p:spPr>
          <a:xfrm>
            <a:off x="387350" y="1828800"/>
            <a:ext cx="11690350" cy="4813300"/>
          </a:xfrm>
        </p:spPr>
        <p:txBody>
          <a:bodyPr>
            <a:noAutofit/>
          </a:bodyPr>
          <a:lstStyle/>
          <a:p>
            <a:r>
              <a:rPr lang="en-US" sz="1600" dirty="0">
                <a:solidFill>
                  <a:schemeClr val="tx1"/>
                </a:solidFill>
                <a:latin typeface="Times New Roman" panose="02020603050405020304" pitchFamily="18" charset="0"/>
                <a:cs typeface="Times New Roman" panose="02020603050405020304" pitchFamily="18" charset="0"/>
              </a:rPr>
              <a:t>American Association of Nurse Practitioners Forum. (2021, October). </a:t>
            </a:r>
            <a:r>
              <a:rPr lang="en-US" sz="1600" i="1" dirty="0">
                <a:solidFill>
                  <a:schemeClr val="tx1"/>
                </a:solidFill>
                <a:latin typeface="Times New Roman" panose="02020603050405020304" pitchFamily="18" charset="0"/>
                <a:cs typeface="Times New Roman" panose="02020603050405020304" pitchFamily="18" charset="0"/>
              </a:rPr>
              <a:t>AANP Forum</a:t>
            </a:r>
            <a:r>
              <a:rPr lang="en-US" sz="1600" dirty="0">
                <a:solidFill>
                  <a:schemeClr val="tx1"/>
                </a:solidFill>
                <a:latin typeface="Times New Roman" panose="02020603050405020304" pitchFamily="18" charset="0"/>
                <a:cs typeface="Times New Roman" panose="02020603050405020304" pitchFamily="18" charset="0"/>
              </a:rPr>
              <a:t>. </a:t>
            </a:r>
            <a:r>
              <a:rPr lang="en-US" sz="1600" i="1" dirty="0">
                <a:solidFill>
                  <a:schemeClr val="tx1"/>
                </a:solidFill>
                <a:latin typeface="Times New Roman" panose="02020603050405020304" pitchFamily="18" charset="0"/>
                <a:cs typeface="Times New Roman" panose="02020603050405020304" pitchFamily="18" charset="0"/>
              </a:rPr>
              <a:t>Journal of Nurse Practitioners, 17</a:t>
            </a:r>
            <a:r>
              <a:rPr lang="en-US" sz="1600" dirty="0">
                <a:solidFill>
                  <a:schemeClr val="tx1"/>
                </a:solidFill>
                <a:latin typeface="Times New Roman" panose="02020603050405020304" pitchFamily="18" charset="0"/>
                <a:cs typeface="Times New Roman" panose="02020603050405020304" pitchFamily="18" charset="0"/>
              </a:rPr>
              <a:t>(9), 1052–1057. https://doi.org/10.1016/j.nurpra.2021.09.019</a:t>
            </a:r>
          </a:p>
          <a:p>
            <a:r>
              <a:rPr lang="en-US" sz="1600" dirty="0">
                <a:solidFill>
                  <a:schemeClr val="tx1"/>
                </a:solidFill>
                <a:latin typeface="Times New Roman" panose="02020603050405020304" pitchFamily="18" charset="0"/>
                <a:cs typeface="Times New Roman" panose="02020603050405020304" pitchFamily="18" charset="0"/>
              </a:rPr>
              <a:t>Dowell, D. (2022). CDC clinical practice guideline for prescribing opioids for pain—United States, 2022. </a:t>
            </a:r>
            <a:r>
              <a:rPr lang="en-US" sz="1600" i="1" dirty="0">
                <a:solidFill>
                  <a:schemeClr val="tx1"/>
                </a:solidFill>
                <a:latin typeface="Times New Roman" panose="02020603050405020304" pitchFamily="18" charset="0"/>
                <a:cs typeface="Times New Roman" panose="02020603050405020304" pitchFamily="18" charset="0"/>
              </a:rPr>
              <a:t>MMWR. Recommendations and reports</a:t>
            </a:r>
            <a:r>
              <a:rPr lang="en-US" sz="1600" dirty="0">
                <a:solidFill>
                  <a:schemeClr val="tx1"/>
                </a:solidFill>
                <a:latin typeface="Times New Roman" panose="02020603050405020304" pitchFamily="18" charset="0"/>
                <a:cs typeface="Times New Roman" panose="02020603050405020304" pitchFamily="18" charset="0"/>
              </a:rPr>
              <a:t>, </a:t>
            </a:r>
            <a:r>
              <a:rPr lang="en-US" sz="1600" i="1" dirty="0">
                <a:solidFill>
                  <a:schemeClr val="tx1"/>
                </a:solidFill>
                <a:latin typeface="Times New Roman" panose="02020603050405020304" pitchFamily="18" charset="0"/>
                <a:cs typeface="Times New Roman" panose="02020603050405020304" pitchFamily="18" charset="0"/>
              </a:rPr>
              <a:t>71</a:t>
            </a:r>
            <a:r>
              <a:rPr lang="en-US" sz="1600" dirty="0">
                <a:solidFill>
                  <a:schemeClr val="tx1"/>
                </a:solidFill>
                <a:latin typeface="Times New Roman" panose="02020603050405020304" pitchFamily="18" charset="0"/>
                <a:cs typeface="Times New Roman" panose="02020603050405020304" pitchFamily="18" charset="0"/>
              </a:rPr>
              <a:t>. https://www.cdc.gov/mmwr/volumes/71/rr/rr7103a1.htm</a:t>
            </a:r>
          </a:p>
          <a:p>
            <a:r>
              <a:rPr lang="en-US" sz="1600" dirty="0">
                <a:solidFill>
                  <a:schemeClr val="tx1"/>
                </a:solidFill>
                <a:latin typeface="Times New Roman" panose="02020603050405020304" pitchFamily="18" charset="0"/>
                <a:cs typeface="Times New Roman" panose="02020603050405020304" pitchFamily="18" charset="0"/>
              </a:rPr>
              <a:t>D'Souza, R. S., Lang, M., &amp; Eldrige, J. S. (2024). Prescription drug monitoring program. https://www.ncbi.nlm.nih.gov/books/NBK532299/</a:t>
            </a:r>
          </a:p>
          <a:p>
            <a:r>
              <a:rPr lang="en-US" sz="1600" dirty="0" err="1">
                <a:solidFill>
                  <a:schemeClr val="tx1"/>
                </a:solidFill>
                <a:latin typeface="Times New Roman" panose="02020603050405020304" pitchFamily="18" charset="0"/>
                <a:cs typeface="Times New Roman" panose="02020603050405020304" pitchFamily="18" charset="0"/>
              </a:rPr>
              <a:t>Dydyk</a:t>
            </a:r>
            <a:r>
              <a:rPr lang="en-US" sz="1600" dirty="0">
                <a:solidFill>
                  <a:schemeClr val="tx1"/>
                </a:solidFill>
                <a:latin typeface="Times New Roman" panose="02020603050405020304" pitchFamily="18" charset="0"/>
                <a:cs typeface="Times New Roman" panose="02020603050405020304" pitchFamily="18" charset="0"/>
              </a:rPr>
              <a:t>, A. M., Sizemore, D. C., Haddad, L. M., Lindsay, L., &amp; Porter, B. R. (2020). NP safe prescribing of controlled substances while avoiding drug diversion. https://www.ncbi.nlm.nih.gov/books/NBK564518/</a:t>
            </a:r>
          </a:p>
          <a:p>
            <a:r>
              <a:rPr lang="en-US" sz="1600" dirty="0" err="1">
                <a:solidFill>
                  <a:schemeClr val="tx1"/>
                </a:solidFill>
                <a:latin typeface="Times New Roman" panose="02020603050405020304" pitchFamily="18" charset="0"/>
                <a:cs typeface="Times New Roman" panose="02020603050405020304" pitchFamily="18" charset="0"/>
              </a:rPr>
              <a:t>Kannarkat</a:t>
            </a:r>
            <a:r>
              <a:rPr lang="en-US" sz="1600" dirty="0">
                <a:solidFill>
                  <a:schemeClr val="tx1"/>
                </a:solidFill>
                <a:latin typeface="Times New Roman" panose="02020603050405020304" pitchFamily="18" charset="0"/>
                <a:cs typeface="Times New Roman" panose="02020603050405020304" pitchFamily="18" charset="0"/>
              </a:rPr>
              <a:t>, J. T., </a:t>
            </a:r>
            <a:r>
              <a:rPr lang="en-US" sz="1600" dirty="0" err="1">
                <a:solidFill>
                  <a:schemeClr val="tx1"/>
                </a:solidFill>
                <a:latin typeface="Times New Roman" panose="02020603050405020304" pitchFamily="18" charset="0"/>
                <a:cs typeface="Times New Roman" panose="02020603050405020304" pitchFamily="18" charset="0"/>
              </a:rPr>
              <a:t>Torous</a:t>
            </a:r>
            <a:r>
              <a:rPr lang="en-US" sz="1600" dirty="0">
                <a:solidFill>
                  <a:schemeClr val="tx1"/>
                </a:solidFill>
                <a:latin typeface="Times New Roman" panose="02020603050405020304" pitchFamily="18" charset="0"/>
                <a:cs typeface="Times New Roman" panose="02020603050405020304" pitchFamily="18" charset="0"/>
              </a:rPr>
              <a:t>, J., &amp; </a:t>
            </a:r>
            <a:r>
              <a:rPr lang="en-US" sz="1600" dirty="0" err="1">
                <a:solidFill>
                  <a:schemeClr val="tx1"/>
                </a:solidFill>
                <a:latin typeface="Times New Roman" panose="02020603050405020304" pitchFamily="18" charset="0"/>
                <a:cs typeface="Times New Roman" panose="02020603050405020304" pitchFamily="18" charset="0"/>
              </a:rPr>
              <a:t>Kannarkat</a:t>
            </a:r>
            <a:r>
              <a:rPr lang="en-US" sz="1600" dirty="0">
                <a:solidFill>
                  <a:schemeClr val="tx1"/>
                </a:solidFill>
                <a:latin typeface="Times New Roman" panose="02020603050405020304" pitchFamily="18" charset="0"/>
                <a:cs typeface="Times New Roman" panose="02020603050405020304" pitchFamily="18" charset="0"/>
              </a:rPr>
              <a:t>, J. T. (2025, July). Telemedicine Special Registrations for Controlled Substances. In </a:t>
            </a:r>
            <a:r>
              <a:rPr lang="en-US" sz="1600" i="1" dirty="0">
                <a:solidFill>
                  <a:schemeClr val="tx1"/>
                </a:solidFill>
                <a:latin typeface="Times New Roman" panose="02020603050405020304" pitchFamily="18" charset="0"/>
                <a:cs typeface="Times New Roman" panose="02020603050405020304" pitchFamily="18" charset="0"/>
              </a:rPr>
              <a:t>JAMA Health Forum</a:t>
            </a:r>
            <a:r>
              <a:rPr lang="en-US" sz="1600" dirty="0">
                <a:solidFill>
                  <a:schemeClr val="tx1"/>
                </a:solidFill>
                <a:latin typeface="Times New Roman" panose="02020603050405020304" pitchFamily="18" charset="0"/>
                <a:cs typeface="Times New Roman" panose="02020603050405020304" pitchFamily="18" charset="0"/>
              </a:rPr>
              <a:t> (Vol. 6, No. 7, pp. e252795-e252795). American Medical Association. doi:10.1001/jamahealthforum.2025.2795</a:t>
            </a:r>
          </a:p>
          <a:p>
            <a:r>
              <a:rPr lang="en-US" sz="1600" dirty="0">
                <a:solidFill>
                  <a:schemeClr val="tx1"/>
                </a:solidFill>
                <a:latin typeface="Times New Roman" panose="02020603050405020304" pitchFamily="18" charset="0"/>
                <a:cs typeface="Times New Roman" panose="02020603050405020304" pitchFamily="18" charset="0"/>
              </a:rPr>
              <a:t>Minnesota Board of Pharmacy. (n.d.). </a:t>
            </a:r>
            <a:r>
              <a:rPr lang="en-US" sz="1600" i="1" dirty="0">
                <a:solidFill>
                  <a:schemeClr val="tx1"/>
                </a:solidFill>
                <a:latin typeface="Times New Roman" panose="02020603050405020304" pitchFamily="18" charset="0"/>
                <a:cs typeface="Times New Roman" panose="02020603050405020304" pitchFamily="18" charset="0"/>
              </a:rPr>
              <a:t>Minnesota Prescription Monitoring Program (PMP)</a:t>
            </a:r>
            <a:r>
              <a:rPr lang="en-US" sz="1600" dirty="0">
                <a:solidFill>
                  <a:schemeClr val="tx1"/>
                </a:solidFill>
                <a:latin typeface="Times New Roman" panose="02020603050405020304" pitchFamily="18" charset="0"/>
                <a:cs typeface="Times New Roman" panose="02020603050405020304" pitchFamily="18" charset="0"/>
              </a:rPr>
              <a:t>. https://mn.gov/boards/pharmacy-pmp/</a:t>
            </a:r>
          </a:p>
          <a:p>
            <a:r>
              <a:rPr lang="en-US" sz="1600" dirty="0">
                <a:solidFill>
                  <a:schemeClr val="tx1"/>
                </a:solidFill>
                <a:latin typeface="Times New Roman" panose="02020603050405020304" pitchFamily="18" charset="0"/>
                <a:cs typeface="Times New Roman" panose="02020603050405020304" pitchFamily="18" charset="0"/>
              </a:rPr>
              <a:t>Minnesota Department of Human Services. (n.d.). </a:t>
            </a:r>
            <a:r>
              <a:rPr lang="en-US" sz="1600" i="1" dirty="0">
                <a:solidFill>
                  <a:schemeClr val="tx1"/>
                </a:solidFill>
                <a:latin typeface="Times New Roman" panose="02020603050405020304" pitchFamily="18" charset="0"/>
                <a:cs typeface="Times New Roman" panose="02020603050405020304" pitchFamily="18" charset="0"/>
              </a:rPr>
              <a:t>[Title of document]</a:t>
            </a:r>
            <a:r>
              <a:rPr lang="en-US" sz="1600" dirty="0">
                <a:solidFill>
                  <a:schemeClr val="tx1"/>
                </a:solidFill>
                <a:latin typeface="Times New Roman" panose="02020603050405020304" pitchFamily="18" charset="0"/>
                <a:cs typeface="Times New Roman" panose="02020603050405020304" pitchFamily="18" charset="0"/>
              </a:rPr>
              <a:t>. Retrieved September 29, 2025, from https://www.dhs.state.mn.us/main/idcplg?IdcService=GET_DYNAMIC_CONVERSION&amp;RevisionSelectionMethod=LatestReleased&amp;dDocName=dhs-335178</a:t>
            </a:r>
          </a:p>
          <a:p>
            <a:r>
              <a:rPr lang="en-US" sz="1600" dirty="0">
                <a:solidFill>
                  <a:schemeClr val="tx1"/>
                </a:solidFill>
                <a:latin typeface="Times New Roman" panose="02020603050405020304" pitchFamily="18" charset="0"/>
                <a:cs typeface="Times New Roman" panose="02020603050405020304" pitchFamily="18" charset="0"/>
              </a:rPr>
              <a:t>Revisor of Statutes, State of Minnesota. (n.d.). </a:t>
            </a:r>
            <a:r>
              <a:rPr lang="en-US" sz="1600" i="1" dirty="0">
                <a:solidFill>
                  <a:schemeClr val="tx1"/>
                </a:solidFill>
                <a:latin typeface="Times New Roman" panose="02020603050405020304" pitchFamily="18" charset="0"/>
                <a:cs typeface="Times New Roman" panose="02020603050405020304" pitchFamily="18" charset="0"/>
              </a:rPr>
              <a:t>Minnesota Statutes § 148.211 — Licensing; subdivision 1c. Postgraduate practice</a:t>
            </a:r>
            <a:r>
              <a:rPr lang="en-US" sz="1600" dirty="0">
                <a:solidFill>
                  <a:schemeClr val="tx1"/>
                </a:solidFill>
                <a:latin typeface="Times New Roman" panose="02020603050405020304" pitchFamily="18" charset="0"/>
                <a:cs typeface="Times New Roman" panose="02020603050405020304" pitchFamily="18" charset="0"/>
              </a:rPr>
              <a:t>.[1] https://www.revisor.mn.gov/statutes/cite/148.211</a:t>
            </a:r>
          </a:p>
        </p:txBody>
      </p:sp>
    </p:spTree>
    <p:extLst>
      <p:ext uri="{BB962C8B-B14F-4D97-AF65-F5344CB8AC3E}">
        <p14:creationId xmlns:p14="http://schemas.microsoft.com/office/powerpoint/2010/main" val="30140303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155E09-D998-A471-DBA3-543D274C2BBE}"/>
              </a:ext>
            </a:extLst>
          </p:cNvPr>
          <p:cNvPicPr>
            <a:picLocks noChangeAspect="1"/>
          </p:cNvPicPr>
          <p:nvPr/>
        </p:nvPicPr>
        <p:blipFill>
          <a:blip r:embed="rId3"/>
          <a:stretch>
            <a:fillRect/>
          </a:stretch>
        </p:blipFill>
        <p:spPr>
          <a:xfrm>
            <a:off x="1431113" y="509180"/>
            <a:ext cx="10760887" cy="6348820"/>
          </a:xfrm>
          <a:prstGeom prst="rect">
            <a:avLst/>
          </a:prstGeom>
        </p:spPr>
      </p:pic>
      <p:graphicFrame>
        <p:nvGraphicFramePr>
          <p:cNvPr id="5" name="Diagram 4">
            <a:extLst>
              <a:ext uri="{FF2B5EF4-FFF2-40B4-BE49-F238E27FC236}">
                <a16:creationId xmlns:a16="http://schemas.microsoft.com/office/drawing/2014/main" id="{8809E0AA-3736-7C05-463D-8E71CA64BBAD}"/>
              </a:ext>
            </a:extLst>
          </p:cNvPr>
          <p:cNvGraphicFramePr/>
          <p:nvPr>
            <p:extLst>
              <p:ext uri="{D42A27DB-BD31-4B8C-83A1-F6EECF244321}">
                <p14:modId xmlns:p14="http://schemas.microsoft.com/office/powerpoint/2010/main" val="249840584"/>
              </p:ext>
            </p:extLst>
          </p:nvPr>
        </p:nvGraphicFramePr>
        <p:xfrm>
          <a:off x="1154954" y="947920"/>
          <a:ext cx="8761413" cy="7284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Content Placeholder 3">
            <a:extLst>
              <a:ext uri="{FF2B5EF4-FFF2-40B4-BE49-F238E27FC236}">
                <a16:creationId xmlns:a16="http://schemas.microsoft.com/office/drawing/2014/main" id="{7DBB5B2A-F92A-38CD-BC5A-8F7E91AA510B}"/>
              </a:ext>
            </a:extLst>
          </p:cNvPr>
          <p:cNvGraphicFramePr>
            <a:graphicFrameLocks noGrp="1"/>
          </p:cNvGraphicFramePr>
          <p:nvPr>
            <p:ph idx="1"/>
            <p:extLst>
              <p:ext uri="{D42A27DB-BD31-4B8C-83A1-F6EECF244321}">
                <p14:modId xmlns:p14="http://schemas.microsoft.com/office/powerpoint/2010/main" val="3559859759"/>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99133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57C3327-64E9-A033-E096-52F76FAAA9B5}"/>
            </a:ext>
          </a:extLst>
        </p:cNvPr>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663FD0BE-F991-7EBC-5764-26304AD71BFE}"/>
              </a:ext>
            </a:extLst>
          </p:cNvPr>
          <p:cNvGraphicFramePr/>
          <p:nvPr>
            <p:extLst>
              <p:ext uri="{D42A27DB-BD31-4B8C-83A1-F6EECF244321}">
                <p14:modId xmlns:p14="http://schemas.microsoft.com/office/powerpoint/2010/main" val="2270244028"/>
              </p:ext>
            </p:extLst>
          </p:nvPr>
        </p:nvGraphicFramePr>
        <p:xfrm>
          <a:off x="1154954" y="947920"/>
          <a:ext cx="8761413" cy="728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3">
            <a:extLst>
              <a:ext uri="{FF2B5EF4-FFF2-40B4-BE49-F238E27FC236}">
                <a16:creationId xmlns:a16="http://schemas.microsoft.com/office/drawing/2014/main" id="{6DB571EB-701A-258B-33AA-9026136D8D5C}"/>
              </a:ext>
            </a:extLst>
          </p:cNvPr>
          <p:cNvGraphicFramePr>
            <a:graphicFrameLocks noGrp="1"/>
          </p:cNvGraphicFramePr>
          <p:nvPr>
            <p:ph idx="1"/>
            <p:extLst>
              <p:ext uri="{D42A27DB-BD31-4B8C-83A1-F6EECF244321}">
                <p14:modId xmlns:p14="http://schemas.microsoft.com/office/powerpoint/2010/main" val="2834977124"/>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7205815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79C12CC-20BE-DB05-96AD-ECE8667A772D}"/>
            </a:ext>
          </a:extLst>
        </p:cNvPr>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170AE625-47EB-F7FA-429C-A4BEB904A52F}"/>
              </a:ext>
            </a:extLst>
          </p:cNvPr>
          <p:cNvGraphicFramePr/>
          <p:nvPr>
            <p:extLst>
              <p:ext uri="{D42A27DB-BD31-4B8C-83A1-F6EECF244321}">
                <p14:modId xmlns:p14="http://schemas.microsoft.com/office/powerpoint/2010/main" val="4160283862"/>
              </p:ext>
            </p:extLst>
          </p:nvPr>
        </p:nvGraphicFramePr>
        <p:xfrm>
          <a:off x="1154954" y="947920"/>
          <a:ext cx="8761413" cy="728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3">
            <a:extLst>
              <a:ext uri="{FF2B5EF4-FFF2-40B4-BE49-F238E27FC236}">
                <a16:creationId xmlns:a16="http://schemas.microsoft.com/office/drawing/2014/main" id="{D9ADBFBF-95B4-217C-0CAC-E5C8A48AA69F}"/>
              </a:ext>
            </a:extLst>
          </p:cNvPr>
          <p:cNvGraphicFramePr>
            <a:graphicFrameLocks noGrp="1"/>
          </p:cNvGraphicFramePr>
          <p:nvPr>
            <p:ph idx="1"/>
            <p:extLst>
              <p:ext uri="{D42A27DB-BD31-4B8C-83A1-F6EECF244321}">
                <p14:modId xmlns:p14="http://schemas.microsoft.com/office/powerpoint/2010/main" val="2621944630"/>
              </p:ext>
            </p:extLst>
          </p:nvPr>
        </p:nvGraphicFramePr>
        <p:xfrm>
          <a:off x="6019800" y="2203451"/>
          <a:ext cx="5829300" cy="36020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8" name="Picture 7">
            <a:extLst>
              <a:ext uri="{FF2B5EF4-FFF2-40B4-BE49-F238E27FC236}">
                <a16:creationId xmlns:a16="http://schemas.microsoft.com/office/drawing/2014/main" id="{5E519225-830E-877B-82BC-03752C0A009E}"/>
              </a:ext>
            </a:extLst>
          </p:cNvPr>
          <p:cNvPicPr>
            <a:picLocks noChangeAspect="1"/>
          </p:cNvPicPr>
          <p:nvPr/>
        </p:nvPicPr>
        <p:blipFill>
          <a:blip r:embed="rId13"/>
          <a:stretch>
            <a:fillRect/>
          </a:stretch>
        </p:blipFill>
        <p:spPr>
          <a:xfrm>
            <a:off x="73513" y="2046095"/>
            <a:ext cx="6022487" cy="3863985"/>
          </a:xfrm>
          <a:prstGeom prst="rect">
            <a:avLst/>
          </a:prstGeom>
        </p:spPr>
      </p:pic>
    </p:spTree>
    <p:extLst>
      <p:ext uri="{BB962C8B-B14F-4D97-AF65-F5344CB8AC3E}">
        <p14:creationId xmlns:p14="http://schemas.microsoft.com/office/powerpoint/2010/main" val="22037393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7BAC763-7E0E-2F30-2379-22B0A8D554F2}"/>
            </a:ext>
          </a:extLst>
        </p:cNvPr>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3A4E16FF-03FC-CA30-43E1-EF40E34DA6EE}"/>
              </a:ext>
            </a:extLst>
          </p:cNvPr>
          <p:cNvGraphicFramePr/>
          <p:nvPr>
            <p:extLst>
              <p:ext uri="{D42A27DB-BD31-4B8C-83A1-F6EECF244321}">
                <p14:modId xmlns:p14="http://schemas.microsoft.com/office/powerpoint/2010/main" val="573578116"/>
              </p:ext>
            </p:extLst>
          </p:nvPr>
        </p:nvGraphicFramePr>
        <p:xfrm>
          <a:off x="1154954" y="947920"/>
          <a:ext cx="8761413" cy="728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3">
            <a:extLst>
              <a:ext uri="{FF2B5EF4-FFF2-40B4-BE49-F238E27FC236}">
                <a16:creationId xmlns:a16="http://schemas.microsoft.com/office/drawing/2014/main" id="{95F5D058-57D2-9B43-CAD9-3E376714A8B1}"/>
              </a:ext>
            </a:extLst>
          </p:cNvPr>
          <p:cNvGraphicFramePr>
            <a:graphicFrameLocks noGrp="1"/>
          </p:cNvGraphicFramePr>
          <p:nvPr>
            <p:ph idx="1"/>
            <p:extLst>
              <p:ext uri="{D42A27DB-BD31-4B8C-83A1-F6EECF244321}">
                <p14:modId xmlns:p14="http://schemas.microsoft.com/office/powerpoint/2010/main" val="147221710"/>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117501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AB17159-19FB-F3EB-4122-DC4E120E714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7D4FB83-3AC5-8ACC-08B3-EDBAE6157891}"/>
              </a:ext>
            </a:extLst>
          </p:cNvPr>
          <p:cNvPicPr>
            <a:picLocks noChangeAspect="1"/>
          </p:cNvPicPr>
          <p:nvPr/>
        </p:nvPicPr>
        <p:blipFill>
          <a:blip r:embed="rId3"/>
          <a:stretch>
            <a:fillRect/>
          </a:stretch>
        </p:blipFill>
        <p:spPr>
          <a:xfrm>
            <a:off x="1785336" y="0"/>
            <a:ext cx="9442256" cy="6844332"/>
          </a:xfrm>
          <a:prstGeom prst="rect">
            <a:avLst/>
          </a:prstGeom>
        </p:spPr>
      </p:pic>
      <p:graphicFrame>
        <p:nvGraphicFramePr>
          <p:cNvPr id="5" name="Diagram 4">
            <a:extLst>
              <a:ext uri="{FF2B5EF4-FFF2-40B4-BE49-F238E27FC236}">
                <a16:creationId xmlns:a16="http://schemas.microsoft.com/office/drawing/2014/main" id="{53DBEA3E-2FEA-C347-32F2-C8E55A91EE16}"/>
              </a:ext>
            </a:extLst>
          </p:cNvPr>
          <p:cNvGraphicFramePr/>
          <p:nvPr>
            <p:extLst>
              <p:ext uri="{D42A27DB-BD31-4B8C-83A1-F6EECF244321}">
                <p14:modId xmlns:p14="http://schemas.microsoft.com/office/powerpoint/2010/main" val="464954469"/>
              </p:ext>
            </p:extLst>
          </p:nvPr>
        </p:nvGraphicFramePr>
        <p:xfrm>
          <a:off x="1154954" y="947920"/>
          <a:ext cx="8761413" cy="7284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Content Placeholder 3">
            <a:extLst>
              <a:ext uri="{FF2B5EF4-FFF2-40B4-BE49-F238E27FC236}">
                <a16:creationId xmlns:a16="http://schemas.microsoft.com/office/drawing/2014/main" id="{3D272A65-15A8-7654-E77F-820622C923E7}"/>
              </a:ext>
            </a:extLst>
          </p:cNvPr>
          <p:cNvGraphicFramePr>
            <a:graphicFrameLocks noGrp="1"/>
          </p:cNvGraphicFramePr>
          <p:nvPr>
            <p:ph idx="1"/>
            <p:extLst>
              <p:ext uri="{D42A27DB-BD31-4B8C-83A1-F6EECF244321}">
                <p14:modId xmlns:p14="http://schemas.microsoft.com/office/powerpoint/2010/main" val="2663034094"/>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6926903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73628E7-D508-9212-28F9-6D1E9956C921}"/>
            </a:ext>
          </a:extLst>
        </p:cNvPr>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1C265FB7-0F95-F760-3385-12FC4C962CB5}"/>
              </a:ext>
            </a:extLst>
          </p:cNvPr>
          <p:cNvGraphicFramePr/>
          <p:nvPr>
            <p:extLst>
              <p:ext uri="{D42A27DB-BD31-4B8C-83A1-F6EECF244321}">
                <p14:modId xmlns:p14="http://schemas.microsoft.com/office/powerpoint/2010/main" val="3195061056"/>
              </p:ext>
            </p:extLst>
          </p:nvPr>
        </p:nvGraphicFramePr>
        <p:xfrm>
          <a:off x="1154954" y="947920"/>
          <a:ext cx="8761413" cy="728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3">
            <a:extLst>
              <a:ext uri="{FF2B5EF4-FFF2-40B4-BE49-F238E27FC236}">
                <a16:creationId xmlns:a16="http://schemas.microsoft.com/office/drawing/2014/main" id="{08A297FF-658B-94E9-694F-C23A0A9C46DC}"/>
              </a:ext>
            </a:extLst>
          </p:cNvPr>
          <p:cNvGraphicFramePr>
            <a:graphicFrameLocks noGrp="1"/>
          </p:cNvGraphicFramePr>
          <p:nvPr>
            <p:ph idx="1"/>
            <p:extLst>
              <p:ext uri="{D42A27DB-BD31-4B8C-83A1-F6EECF244321}">
                <p14:modId xmlns:p14="http://schemas.microsoft.com/office/powerpoint/2010/main" val="1753572844"/>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49085102"/>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7150924-87A4-650C-F98E-4308081FE42F}"/>
            </a:ext>
          </a:extLst>
        </p:cNvPr>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4B73E31-F713-C50A-251D-8AE143237BD6}"/>
              </a:ext>
            </a:extLst>
          </p:cNvPr>
          <p:cNvGraphicFramePr/>
          <p:nvPr>
            <p:extLst>
              <p:ext uri="{D42A27DB-BD31-4B8C-83A1-F6EECF244321}">
                <p14:modId xmlns:p14="http://schemas.microsoft.com/office/powerpoint/2010/main" val="3808529379"/>
              </p:ext>
            </p:extLst>
          </p:nvPr>
        </p:nvGraphicFramePr>
        <p:xfrm>
          <a:off x="1154954" y="947920"/>
          <a:ext cx="8761413" cy="728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3">
            <a:extLst>
              <a:ext uri="{FF2B5EF4-FFF2-40B4-BE49-F238E27FC236}">
                <a16:creationId xmlns:a16="http://schemas.microsoft.com/office/drawing/2014/main" id="{858A71BF-A9A9-EF7E-5221-3562A9EFCD06}"/>
              </a:ext>
            </a:extLst>
          </p:cNvPr>
          <p:cNvGraphicFramePr>
            <a:graphicFrameLocks noGrp="1"/>
          </p:cNvGraphicFramePr>
          <p:nvPr>
            <p:ph idx="1"/>
            <p:extLst>
              <p:ext uri="{D42A27DB-BD31-4B8C-83A1-F6EECF244321}">
                <p14:modId xmlns:p14="http://schemas.microsoft.com/office/powerpoint/2010/main" val="2622166153"/>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23865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8E6F04-A7D6-BC82-6225-954530D6117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6AC6F51-C423-FA5A-0742-7B92E59774A3}"/>
              </a:ext>
            </a:extLst>
          </p:cNvPr>
          <p:cNvPicPr>
            <a:picLocks noChangeAspect="1"/>
          </p:cNvPicPr>
          <p:nvPr/>
        </p:nvPicPr>
        <p:blipFill>
          <a:blip r:embed="rId3"/>
          <a:stretch>
            <a:fillRect/>
          </a:stretch>
        </p:blipFill>
        <p:spPr>
          <a:xfrm>
            <a:off x="5600700" y="3714290"/>
            <a:ext cx="6591300" cy="3077264"/>
          </a:xfrm>
          <a:prstGeom prst="rect">
            <a:avLst/>
          </a:prstGeom>
        </p:spPr>
      </p:pic>
      <p:graphicFrame>
        <p:nvGraphicFramePr>
          <p:cNvPr id="5" name="Diagram 4">
            <a:extLst>
              <a:ext uri="{FF2B5EF4-FFF2-40B4-BE49-F238E27FC236}">
                <a16:creationId xmlns:a16="http://schemas.microsoft.com/office/drawing/2014/main" id="{CB831533-16AA-F864-DF54-A3802E54FE0D}"/>
              </a:ext>
            </a:extLst>
          </p:cNvPr>
          <p:cNvGraphicFramePr/>
          <p:nvPr>
            <p:extLst>
              <p:ext uri="{D42A27DB-BD31-4B8C-83A1-F6EECF244321}">
                <p14:modId xmlns:p14="http://schemas.microsoft.com/office/powerpoint/2010/main" val="3712536347"/>
              </p:ext>
            </p:extLst>
          </p:nvPr>
        </p:nvGraphicFramePr>
        <p:xfrm>
          <a:off x="1154954" y="947920"/>
          <a:ext cx="8761413" cy="7284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Content Placeholder 3">
            <a:extLst>
              <a:ext uri="{FF2B5EF4-FFF2-40B4-BE49-F238E27FC236}">
                <a16:creationId xmlns:a16="http://schemas.microsoft.com/office/drawing/2014/main" id="{5833804F-54BC-7F78-5AE5-CBB28142F316}"/>
              </a:ext>
            </a:extLst>
          </p:cNvPr>
          <p:cNvGraphicFramePr>
            <a:graphicFrameLocks noGrp="1"/>
          </p:cNvGraphicFramePr>
          <p:nvPr>
            <p:ph idx="1"/>
            <p:extLst>
              <p:ext uri="{D42A27DB-BD31-4B8C-83A1-F6EECF244321}">
                <p14:modId xmlns:p14="http://schemas.microsoft.com/office/powerpoint/2010/main" val="3810039973"/>
              </p:ext>
            </p:extLst>
          </p:nvPr>
        </p:nvGraphicFramePr>
        <p:xfrm>
          <a:off x="315167" y="1497013"/>
          <a:ext cx="9601200" cy="331787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930229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70</TotalTime>
  <Words>2013</Words>
  <Application>Microsoft Office PowerPoint</Application>
  <PresentationFormat>Widescreen</PresentationFormat>
  <Paragraphs>84</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Garamond</vt:lpstr>
      <vt:lpstr>Times New Roman</vt:lpstr>
      <vt:lpstr>Organic</vt:lpstr>
      <vt:lpstr>Prescribing Laws &amp; Telehealth in Minnesota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nesh m</dc:creator>
  <cp:lastModifiedBy>nesh m</cp:lastModifiedBy>
  <cp:revision>2</cp:revision>
  <dcterms:created xsi:type="dcterms:W3CDTF">2025-09-29T12:47:54Z</dcterms:created>
  <dcterms:modified xsi:type="dcterms:W3CDTF">2026-01-26T11:15:25Z</dcterms:modified>
</cp:coreProperties>
</file>